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4.jpg" ContentType="image/jp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37"/>
  </p:notesMasterIdLst>
  <p:handoutMasterIdLst>
    <p:handoutMasterId r:id="rId38"/>
  </p:handoutMasterIdLst>
  <p:sldIdLst>
    <p:sldId id="311" r:id="rId2"/>
    <p:sldId id="414" r:id="rId3"/>
    <p:sldId id="260" r:id="rId4"/>
    <p:sldId id="261" r:id="rId5"/>
    <p:sldId id="363" r:id="rId6"/>
    <p:sldId id="367" r:id="rId7"/>
    <p:sldId id="365" r:id="rId8"/>
    <p:sldId id="368" r:id="rId9"/>
    <p:sldId id="364" r:id="rId10"/>
    <p:sldId id="374" r:id="rId11"/>
    <p:sldId id="377" r:id="rId12"/>
    <p:sldId id="378" r:id="rId13"/>
    <p:sldId id="376" r:id="rId14"/>
    <p:sldId id="391" r:id="rId15"/>
    <p:sldId id="392" r:id="rId16"/>
    <p:sldId id="385" r:id="rId17"/>
    <p:sldId id="383" r:id="rId18"/>
    <p:sldId id="384" r:id="rId19"/>
    <p:sldId id="375" r:id="rId20"/>
    <p:sldId id="393" r:id="rId21"/>
    <p:sldId id="413" r:id="rId22"/>
    <p:sldId id="307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61" r:id="rId35"/>
    <p:sldId id="358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oundtripDataSignature="AMtx7mhMB6msWckpPoIAJeRRoa1VMpkW1A==" r:id="rId83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 Payano" initials="" lastIdx="1" clrIdx="0"/>
  <p:cmAuthor id="1" name="Milagro Flores" initials="" lastIdx="2" clrIdx="1"/>
  <p:cmAuthor id="2" name="user" initials="u" lastIdx="4" clrIdx="2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A9BEDA-F36D-436F-B24C-29229D55FE7E}">
  <a:tblStyle styleId="{C2A9BEDA-F36D-436F-B24C-29229D55FE7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32BEF9C-20EA-4B07-BCC1-971E29036C5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364" autoAdjust="0"/>
  </p:normalViewPr>
  <p:slideViewPr>
    <p:cSldViewPr snapToGrid="0">
      <p:cViewPr varScale="1">
        <p:scale>
          <a:sx n="72" d="100"/>
          <a:sy n="7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84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3" Type="http://customschemas.google.com/relationships/presentationmetadata" Target="meta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23FA9-2C8F-4A41-B3F3-1DB04EC583C7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231EAC99-844C-4648-8155-07CFFAB0DEA3}">
      <dgm:prSet phldrT="[Texto]"/>
      <dgm:spPr>
        <a:xfrm>
          <a:off x="0" y="0"/>
          <a:ext cx="4925348" cy="1219200"/>
        </a:xfrm>
        <a:prstGeom prst="roundRect">
          <a:avLst>
            <a:gd name="adj" fmla="val 10000"/>
          </a:avLst>
        </a:prstGeom>
        <a:solidFill>
          <a:srgbClr val="4BCAA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PE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Paradigma socio constructivista </a:t>
          </a:r>
        </a:p>
      </dgm:t>
    </dgm:pt>
    <dgm:pt modelId="{EDC2930B-AFE0-4622-99A5-FFF75235E5C4}" type="parTrans" cxnId="{6457A2AA-6CDA-4928-AB62-98AA429478A4}">
      <dgm:prSet/>
      <dgm:spPr/>
      <dgm:t>
        <a:bodyPr/>
        <a:lstStyle/>
        <a:p>
          <a:endParaRPr lang="es-PE"/>
        </a:p>
      </dgm:t>
    </dgm:pt>
    <dgm:pt modelId="{12476519-89E5-43BA-8B92-F577148F58BE}" type="sibTrans" cxnId="{6457A2AA-6CDA-4928-AB62-98AA429478A4}">
      <dgm:prSet/>
      <dgm:spPr>
        <a:xfrm rot="5400000">
          <a:off x="2234074" y="1249680"/>
          <a:ext cx="457199" cy="548640"/>
        </a:xfrm>
        <a:prstGeom prst="rightArrow">
          <a:avLst>
            <a:gd name="adj1" fmla="val 60000"/>
            <a:gd name="adj2" fmla="val 50000"/>
          </a:avLst>
        </a:prstGeom>
        <a:solidFill>
          <a:srgbClr val="4BCAA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PE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D4F79EA6-22E7-4984-9E8E-941CF34F15CE}">
      <dgm:prSet phldrT="[Texto]"/>
      <dgm:spPr>
        <a:xfrm>
          <a:off x="0" y="1828800"/>
          <a:ext cx="4925348" cy="1219200"/>
        </a:xfrm>
        <a:prstGeom prst="roundRect">
          <a:avLst>
            <a:gd name="adj" fmla="val 10000"/>
          </a:avLst>
        </a:prstGeom>
        <a:solidFill>
          <a:srgbClr val="4BCAAD">
            <a:hueOff val="-2187096"/>
            <a:satOff val="-4210"/>
            <a:lumOff val="294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PE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Enfoque por competencias </a:t>
          </a:r>
        </a:p>
      </dgm:t>
    </dgm:pt>
    <dgm:pt modelId="{4B6BBFA4-F1F3-4871-AA52-EBF0FBD6BAAB}" type="parTrans" cxnId="{73E412B8-AD00-403A-B17D-7C3476BEEFAE}">
      <dgm:prSet/>
      <dgm:spPr/>
      <dgm:t>
        <a:bodyPr/>
        <a:lstStyle/>
        <a:p>
          <a:endParaRPr lang="es-PE"/>
        </a:p>
      </dgm:t>
    </dgm:pt>
    <dgm:pt modelId="{758C6F5F-0CA1-480B-BBD3-EE163CBAB662}" type="sibTrans" cxnId="{73E412B8-AD00-403A-B17D-7C3476BEEFAE}">
      <dgm:prSet/>
      <dgm:spPr>
        <a:xfrm rot="5400000">
          <a:off x="2234074" y="3078479"/>
          <a:ext cx="457200" cy="548640"/>
        </a:xfrm>
        <a:prstGeom prst="rightArrow">
          <a:avLst>
            <a:gd name="adj1" fmla="val 60000"/>
            <a:gd name="adj2" fmla="val 50000"/>
          </a:avLst>
        </a:prstGeom>
        <a:solidFill>
          <a:srgbClr val="4BCAAD">
            <a:hueOff val="-4374192"/>
            <a:satOff val="-8420"/>
            <a:lumOff val="58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PE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F74C1D9C-6F25-4BC4-8ABE-5805AA753955}">
      <dgm:prSet phldrT="[Texto]"/>
      <dgm:spPr>
        <a:xfrm>
          <a:off x="0" y="3657600"/>
          <a:ext cx="4925348" cy="1219200"/>
        </a:xfrm>
        <a:prstGeom prst="roundRect">
          <a:avLst>
            <a:gd name="adj" fmla="val 10000"/>
          </a:avLst>
        </a:prstGeom>
        <a:solidFill>
          <a:srgbClr val="4BCAAD">
            <a:hueOff val="-4374192"/>
            <a:satOff val="-8420"/>
            <a:lumOff val="588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PE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Procesos pedagógicos </a:t>
          </a:r>
        </a:p>
      </dgm:t>
    </dgm:pt>
    <dgm:pt modelId="{7900AEFE-646E-45BE-A4E1-63B432ECA493}" type="parTrans" cxnId="{C24BC02A-9FAE-45E4-AD14-49B8251D7F53}">
      <dgm:prSet/>
      <dgm:spPr/>
      <dgm:t>
        <a:bodyPr/>
        <a:lstStyle/>
        <a:p>
          <a:endParaRPr lang="es-PE"/>
        </a:p>
      </dgm:t>
    </dgm:pt>
    <dgm:pt modelId="{92178923-26EC-40B6-9BC2-DB5BD58724D1}" type="sibTrans" cxnId="{C24BC02A-9FAE-45E4-AD14-49B8251D7F53}">
      <dgm:prSet/>
      <dgm:spPr/>
      <dgm:t>
        <a:bodyPr/>
        <a:lstStyle/>
        <a:p>
          <a:endParaRPr lang="es-PE"/>
        </a:p>
      </dgm:t>
    </dgm:pt>
    <dgm:pt modelId="{E546FBE7-A760-4D83-BE75-1587097422E6}" type="pres">
      <dgm:prSet presAssocID="{6BC23FA9-2C8F-4A41-B3F3-1DB04EC583C7}" presName="linearFlow" presStyleCnt="0">
        <dgm:presLayoutVars>
          <dgm:resizeHandles val="exact"/>
        </dgm:presLayoutVars>
      </dgm:prSet>
      <dgm:spPr/>
    </dgm:pt>
    <dgm:pt modelId="{DE9240CA-A3A5-40E0-B3D6-F7D361995782}" type="pres">
      <dgm:prSet presAssocID="{231EAC99-844C-4648-8155-07CFFAB0DEA3}" presName="node" presStyleLbl="node1" presStyleIdx="0" presStyleCnt="3" custScaleX="259872" custLinFactNeighborY="20647">
        <dgm:presLayoutVars>
          <dgm:bulletEnabled val="1"/>
        </dgm:presLayoutVars>
      </dgm:prSet>
      <dgm:spPr/>
    </dgm:pt>
    <dgm:pt modelId="{3E49122C-CCD2-446F-B75D-6040BA76A545}" type="pres">
      <dgm:prSet presAssocID="{12476519-89E5-43BA-8B92-F577148F58BE}" presName="sibTrans" presStyleLbl="sibTrans2D1" presStyleIdx="0" presStyleCnt="2"/>
      <dgm:spPr/>
    </dgm:pt>
    <dgm:pt modelId="{5861414E-4C60-4380-8228-7DDCAA438007}" type="pres">
      <dgm:prSet presAssocID="{12476519-89E5-43BA-8B92-F577148F58BE}" presName="connectorText" presStyleLbl="sibTrans2D1" presStyleIdx="0" presStyleCnt="2"/>
      <dgm:spPr/>
    </dgm:pt>
    <dgm:pt modelId="{03B6704A-E5BA-4998-BBC9-2488270D8D27}" type="pres">
      <dgm:prSet presAssocID="{D4F79EA6-22E7-4984-9E8E-941CF34F15CE}" presName="node" presStyleLbl="node1" presStyleIdx="1" presStyleCnt="3" custScaleX="259872">
        <dgm:presLayoutVars>
          <dgm:bulletEnabled val="1"/>
        </dgm:presLayoutVars>
      </dgm:prSet>
      <dgm:spPr/>
    </dgm:pt>
    <dgm:pt modelId="{9AE45F07-1E05-49CC-A138-E41C47841064}" type="pres">
      <dgm:prSet presAssocID="{758C6F5F-0CA1-480B-BBD3-EE163CBAB662}" presName="sibTrans" presStyleLbl="sibTrans2D1" presStyleIdx="1" presStyleCnt="2"/>
      <dgm:spPr/>
    </dgm:pt>
    <dgm:pt modelId="{4E7F7832-5DD4-42C1-AAFC-D2A3F1E0CA5D}" type="pres">
      <dgm:prSet presAssocID="{758C6F5F-0CA1-480B-BBD3-EE163CBAB662}" presName="connectorText" presStyleLbl="sibTrans2D1" presStyleIdx="1" presStyleCnt="2"/>
      <dgm:spPr/>
    </dgm:pt>
    <dgm:pt modelId="{E952613C-999F-4D6A-BBE8-206B6176E65A}" type="pres">
      <dgm:prSet presAssocID="{F74C1D9C-6F25-4BC4-8ABE-5805AA753955}" presName="node" presStyleLbl="node1" presStyleIdx="2" presStyleCnt="3" custScaleX="259872" custLinFactY="24228" custLinFactNeighborY="100000">
        <dgm:presLayoutVars>
          <dgm:bulletEnabled val="1"/>
        </dgm:presLayoutVars>
      </dgm:prSet>
      <dgm:spPr/>
    </dgm:pt>
  </dgm:ptLst>
  <dgm:cxnLst>
    <dgm:cxn modelId="{8BB03115-50BF-45D5-9A02-48CA6061DFB0}" type="presOf" srcId="{758C6F5F-0CA1-480B-BBD3-EE163CBAB662}" destId="{4E7F7832-5DD4-42C1-AAFC-D2A3F1E0CA5D}" srcOrd="1" destOrd="0" presId="urn:microsoft.com/office/officeart/2005/8/layout/process2"/>
    <dgm:cxn modelId="{C24BC02A-9FAE-45E4-AD14-49B8251D7F53}" srcId="{6BC23FA9-2C8F-4A41-B3F3-1DB04EC583C7}" destId="{F74C1D9C-6F25-4BC4-8ABE-5805AA753955}" srcOrd="2" destOrd="0" parTransId="{7900AEFE-646E-45BE-A4E1-63B432ECA493}" sibTransId="{92178923-26EC-40B6-9BC2-DB5BD58724D1}"/>
    <dgm:cxn modelId="{DAF7752F-C114-4741-9A8B-2A865A6AD9FD}" type="presOf" srcId="{6BC23FA9-2C8F-4A41-B3F3-1DB04EC583C7}" destId="{E546FBE7-A760-4D83-BE75-1587097422E6}" srcOrd="0" destOrd="0" presId="urn:microsoft.com/office/officeart/2005/8/layout/process2"/>
    <dgm:cxn modelId="{A49A0B3C-1500-44C8-81EB-22015E3D11B2}" type="presOf" srcId="{F74C1D9C-6F25-4BC4-8ABE-5805AA753955}" destId="{E952613C-999F-4D6A-BBE8-206B6176E65A}" srcOrd="0" destOrd="0" presId="urn:microsoft.com/office/officeart/2005/8/layout/process2"/>
    <dgm:cxn modelId="{31B79B6E-D0F8-47C8-9C6C-9FAD70D6E700}" type="presOf" srcId="{758C6F5F-0CA1-480B-BBD3-EE163CBAB662}" destId="{9AE45F07-1E05-49CC-A138-E41C47841064}" srcOrd="0" destOrd="0" presId="urn:microsoft.com/office/officeart/2005/8/layout/process2"/>
    <dgm:cxn modelId="{449B0981-2ABD-4E34-9081-FC7135F9ADDA}" type="presOf" srcId="{D4F79EA6-22E7-4984-9E8E-941CF34F15CE}" destId="{03B6704A-E5BA-4998-BBC9-2488270D8D27}" srcOrd="0" destOrd="0" presId="urn:microsoft.com/office/officeart/2005/8/layout/process2"/>
    <dgm:cxn modelId="{6457A2AA-6CDA-4928-AB62-98AA429478A4}" srcId="{6BC23FA9-2C8F-4A41-B3F3-1DB04EC583C7}" destId="{231EAC99-844C-4648-8155-07CFFAB0DEA3}" srcOrd="0" destOrd="0" parTransId="{EDC2930B-AFE0-4622-99A5-FFF75235E5C4}" sibTransId="{12476519-89E5-43BA-8B92-F577148F58BE}"/>
    <dgm:cxn modelId="{E90997AB-2602-426B-AC23-9A2C81A63CC7}" type="presOf" srcId="{12476519-89E5-43BA-8B92-F577148F58BE}" destId="{3E49122C-CCD2-446F-B75D-6040BA76A545}" srcOrd="0" destOrd="0" presId="urn:microsoft.com/office/officeart/2005/8/layout/process2"/>
    <dgm:cxn modelId="{73E412B8-AD00-403A-B17D-7C3476BEEFAE}" srcId="{6BC23FA9-2C8F-4A41-B3F3-1DB04EC583C7}" destId="{D4F79EA6-22E7-4984-9E8E-941CF34F15CE}" srcOrd="1" destOrd="0" parTransId="{4B6BBFA4-F1F3-4871-AA52-EBF0FBD6BAAB}" sibTransId="{758C6F5F-0CA1-480B-BBD3-EE163CBAB662}"/>
    <dgm:cxn modelId="{610A44D3-6F82-4731-B37B-3E0DF5317459}" type="presOf" srcId="{231EAC99-844C-4648-8155-07CFFAB0DEA3}" destId="{DE9240CA-A3A5-40E0-B3D6-F7D361995782}" srcOrd="0" destOrd="0" presId="urn:microsoft.com/office/officeart/2005/8/layout/process2"/>
    <dgm:cxn modelId="{017332E5-6BBE-42F4-B656-96CFE746A4A1}" type="presOf" srcId="{12476519-89E5-43BA-8B92-F577148F58BE}" destId="{5861414E-4C60-4380-8228-7DDCAA438007}" srcOrd="1" destOrd="0" presId="urn:microsoft.com/office/officeart/2005/8/layout/process2"/>
    <dgm:cxn modelId="{B8B33523-0EED-45B8-96A6-4AC07FFA23F1}" type="presParOf" srcId="{E546FBE7-A760-4D83-BE75-1587097422E6}" destId="{DE9240CA-A3A5-40E0-B3D6-F7D361995782}" srcOrd="0" destOrd="0" presId="urn:microsoft.com/office/officeart/2005/8/layout/process2"/>
    <dgm:cxn modelId="{14AE579B-D142-4130-8F11-731549648522}" type="presParOf" srcId="{E546FBE7-A760-4D83-BE75-1587097422E6}" destId="{3E49122C-CCD2-446F-B75D-6040BA76A545}" srcOrd="1" destOrd="0" presId="urn:microsoft.com/office/officeart/2005/8/layout/process2"/>
    <dgm:cxn modelId="{86003EAC-0B63-4652-818B-A512127E0915}" type="presParOf" srcId="{3E49122C-CCD2-446F-B75D-6040BA76A545}" destId="{5861414E-4C60-4380-8228-7DDCAA438007}" srcOrd="0" destOrd="0" presId="urn:microsoft.com/office/officeart/2005/8/layout/process2"/>
    <dgm:cxn modelId="{20EF06B2-923F-47CC-83F1-F4A36DF18322}" type="presParOf" srcId="{E546FBE7-A760-4D83-BE75-1587097422E6}" destId="{03B6704A-E5BA-4998-BBC9-2488270D8D27}" srcOrd="2" destOrd="0" presId="urn:microsoft.com/office/officeart/2005/8/layout/process2"/>
    <dgm:cxn modelId="{63417D08-8091-4802-8418-889C9D2556C8}" type="presParOf" srcId="{E546FBE7-A760-4D83-BE75-1587097422E6}" destId="{9AE45F07-1E05-49CC-A138-E41C47841064}" srcOrd="3" destOrd="0" presId="urn:microsoft.com/office/officeart/2005/8/layout/process2"/>
    <dgm:cxn modelId="{32922989-B3C4-4A4C-AE8C-8C5CFC2D6E04}" type="presParOf" srcId="{9AE45F07-1E05-49CC-A138-E41C47841064}" destId="{4E7F7832-5DD4-42C1-AAFC-D2A3F1E0CA5D}" srcOrd="0" destOrd="0" presId="urn:microsoft.com/office/officeart/2005/8/layout/process2"/>
    <dgm:cxn modelId="{CD3AD765-84A6-4B34-AE2A-81E7764EA214}" type="presParOf" srcId="{E546FBE7-A760-4D83-BE75-1587097422E6}" destId="{E952613C-999F-4D6A-BBE8-206B6176E65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23CBA9-9B48-4B43-A59A-D65206430E4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76A18D9-0F50-46A0-ABA5-EBA071846132}">
      <dgm:prSet phldrT="[Texto]"/>
      <dgm:spPr/>
      <dgm:t>
        <a:bodyPr/>
        <a:lstStyle/>
        <a:p>
          <a:r>
            <a:rPr lang="es-ES" dirty="0"/>
            <a:t>CNEB </a:t>
          </a:r>
          <a:endParaRPr lang="es-PE" dirty="0"/>
        </a:p>
      </dgm:t>
    </dgm:pt>
    <dgm:pt modelId="{E4B74A33-DF98-402E-9663-8CCA7865EC7C}" type="parTrans" cxnId="{7C5643CB-2053-47C5-8DD5-C4941C4191F6}">
      <dgm:prSet/>
      <dgm:spPr/>
      <dgm:t>
        <a:bodyPr/>
        <a:lstStyle/>
        <a:p>
          <a:endParaRPr lang="es-PE"/>
        </a:p>
      </dgm:t>
    </dgm:pt>
    <dgm:pt modelId="{E21AADA4-F384-416C-827A-A2B9009D2EFE}" type="sibTrans" cxnId="{7C5643CB-2053-47C5-8DD5-C4941C4191F6}">
      <dgm:prSet/>
      <dgm:spPr/>
      <dgm:t>
        <a:bodyPr/>
        <a:lstStyle/>
        <a:p>
          <a:endParaRPr lang="es-PE"/>
        </a:p>
      </dgm:t>
    </dgm:pt>
    <dgm:pt modelId="{67DC9693-98ED-4CC7-8E48-73360CB8A053}">
      <dgm:prSet phldrT="[Texto]" custT="1"/>
      <dgm:spPr/>
      <dgm:t>
        <a:bodyPr/>
        <a:lstStyle/>
        <a:p>
          <a:r>
            <a:rPr lang="es-ES" sz="2800" dirty="0"/>
            <a:t>ÁREAS</a:t>
          </a:r>
          <a:endParaRPr lang="es-PE" sz="2800" dirty="0"/>
        </a:p>
      </dgm:t>
    </dgm:pt>
    <dgm:pt modelId="{C5EC6A96-1EF0-44FE-A369-382B91813BBD}" type="parTrans" cxnId="{C0CDAC4C-EBC5-432F-9142-35DCE5F2619B}">
      <dgm:prSet/>
      <dgm:spPr/>
      <dgm:t>
        <a:bodyPr/>
        <a:lstStyle/>
        <a:p>
          <a:endParaRPr lang="es-PE"/>
        </a:p>
      </dgm:t>
    </dgm:pt>
    <dgm:pt modelId="{19073211-3092-4C62-846D-83A806E03D25}" type="sibTrans" cxnId="{C0CDAC4C-EBC5-432F-9142-35DCE5F2619B}">
      <dgm:prSet/>
      <dgm:spPr/>
      <dgm:t>
        <a:bodyPr/>
        <a:lstStyle/>
        <a:p>
          <a:endParaRPr lang="es-PE"/>
        </a:p>
      </dgm:t>
    </dgm:pt>
    <dgm:pt modelId="{6160909E-D0D3-4E8C-BB07-5BCE053AC7C0}">
      <dgm:prSet phldrT="[Texto]" custT="1"/>
      <dgm:spPr/>
      <dgm:t>
        <a:bodyPr/>
        <a:lstStyle/>
        <a:p>
          <a:r>
            <a:rPr lang="es-ES" sz="2000" dirty="0"/>
            <a:t>COMPETENCIAS</a:t>
          </a:r>
          <a:endParaRPr lang="es-PE" sz="2000" dirty="0"/>
        </a:p>
      </dgm:t>
    </dgm:pt>
    <dgm:pt modelId="{A804B4A6-00F1-4E9D-BB0E-5C438963C299}" type="parTrans" cxnId="{69C1CDC6-EDEA-4A34-94E9-AE7DFF338EBD}">
      <dgm:prSet/>
      <dgm:spPr/>
      <dgm:t>
        <a:bodyPr/>
        <a:lstStyle/>
        <a:p>
          <a:endParaRPr lang="es-PE"/>
        </a:p>
      </dgm:t>
    </dgm:pt>
    <dgm:pt modelId="{E98807D1-D01A-4CC4-86B6-394BC3F4DBA9}" type="sibTrans" cxnId="{69C1CDC6-EDEA-4A34-94E9-AE7DFF338EBD}">
      <dgm:prSet/>
      <dgm:spPr/>
      <dgm:t>
        <a:bodyPr/>
        <a:lstStyle/>
        <a:p>
          <a:endParaRPr lang="es-PE"/>
        </a:p>
      </dgm:t>
    </dgm:pt>
    <dgm:pt modelId="{713C2AE9-1DDE-4836-98E5-CF51608B0A46}">
      <dgm:prSet phldrT="[Texto]" custT="1"/>
      <dgm:spPr/>
      <dgm:t>
        <a:bodyPr/>
        <a:lstStyle/>
        <a:p>
          <a:r>
            <a:rPr lang="es-ES" sz="2400" dirty="0"/>
            <a:t>ESTÁNDARES</a:t>
          </a:r>
          <a:endParaRPr lang="es-PE" sz="2400" dirty="0"/>
        </a:p>
      </dgm:t>
    </dgm:pt>
    <dgm:pt modelId="{0B9A45B4-242E-4257-9184-5AF5B4A1B9BC}" type="parTrans" cxnId="{70B3BB92-68BA-44F4-93B1-879EA38D8880}">
      <dgm:prSet/>
      <dgm:spPr/>
      <dgm:t>
        <a:bodyPr/>
        <a:lstStyle/>
        <a:p>
          <a:endParaRPr lang="es-PE"/>
        </a:p>
      </dgm:t>
    </dgm:pt>
    <dgm:pt modelId="{9AB9A7C9-6BBF-448A-B036-293D59F49766}" type="sibTrans" cxnId="{70B3BB92-68BA-44F4-93B1-879EA38D8880}">
      <dgm:prSet/>
      <dgm:spPr/>
      <dgm:t>
        <a:bodyPr/>
        <a:lstStyle/>
        <a:p>
          <a:endParaRPr lang="es-PE"/>
        </a:p>
      </dgm:t>
    </dgm:pt>
    <dgm:pt modelId="{E05D713A-5A41-469F-8BDC-05296A6CF28D}">
      <dgm:prSet phldrT="[Texto]"/>
      <dgm:spPr/>
      <dgm:t>
        <a:bodyPr/>
        <a:lstStyle/>
        <a:p>
          <a:r>
            <a:rPr lang="es-ES" dirty="0"/>
            <a:t>DESEMPEÑOS</a:t>
          </a:r>
          <a:endParaRPr lang="es-PE" dirty="0"/>
        </a:p>
      </dgm:t>
    </dgm:pt>
    <dgm:pt modelId="{B3FE9D75-D0A9-4BBA-80E9-D8C148DC76A5}" type="parTrans" cxnId="{B19E0027-2078-4EEA-BE4C-2440F0083B62}">
      <dgm:prSet/>
      <dgm:spPr/>
      <dgm:t>
        <a:bodyPr/>
        <a:lstStyle/>
        <a:p>
          <a:endParaRPr lang="es-PE"/>
        </a:p>
      </dgm:t>
    </dgm:pt>
    <dgm:pt modelId="{FA624805-A01D-402E-B9FA-3FB6FDDEF674}" type="sibTrans" cxnId="{B19E0027-2078-4EEA-BE4C-2440F0083B62}">
      <dgm:prSet/>
      <dgm:spPr/>
      <dgm:t>
        <a:bodyPr/>
        <a:lstStyle/>
        <a:p>
          <a:endParaRPr lang="es-PE"/>
        </a:p>
      </dgm:t>
    </dgm:pt>
    <dgm:pt modelId="{A1DE56BE-151A-4E22-A93F-7B7F57252B03}">
      <dgm:prSet phldrT="[Texto]" custScaleX="160206" custRadScaleRad="140785" custRadScaleInc="3738"/>
      <dgm:spPr/>
      <dgm:t>
        <a:bodyPr/>
        <a:lstStyle/>
        <a:p>
          <a:endParaRPr lang="es-ES"/>
        </a:p>
      </dgm:t>
    </dgm:pt>
    <dgm:pt modelId="{6EF99486-AA3C-4EDA-BC8A-4B933806BDDD}" type="parTrans" cxnId="{F54FD0B1-45BD-4B4F-B187-11A36858CEA8}">
      <dgm:prSet/>
      <dgm:spPr/>
      <dgm:t>
        <a:bodyPr/>
        <a:lstStyle/>
        <a:p>
          <a:endParaRPr lang="es-ES"/>
        </a:p>
      </dgm:t>
    </dgm:pt>
    <dgm:pt modelId="{EFA92946-B193-4EE9-81A5-C4CFC16FEA13}" type="sibTrans" cxnId="{F54FD0B1-45BD-4B4F-B187-11A36858CEA8}">
      <dgm:prSet/>
      <dgm:spPr/>
      <dgm:t>
        <a:bodyPr/>
        <a:lstStyle/>
        <a:p>
          <a:endParaRPr lang="es-ES"/>
        </a:p>
      </dgm:t>
    </dgm:pt>
    <dgm:pt modelId="{60A2DCFD-F40A-47E0-A063-9B0E4756A87F}">
      <dgm:prSet custScaleX="160206" custRadScaleRad="148763" custRadScaleInc="-42046"/>
      <dgm:spPr/>
      <dgm:t>
        <a:bodyPr/>
        <a:lstStyle/>
        <a:p>
          <a:endParaRPr lang="es-ES"/>
        </a:p>
      </dgm:t>
    </dgm:pt>
    <dgm:pt modelId="{1232067C-8EC1-4FD5-8A81-89E9A38DA871}" type="parTrans" cxnId="{7C212694-35F7-40DC-BBFD-033BE4965F09}">
      <dgm:prSet/>
      <dgm:spPr/>
      <dgm:t>
        <a:bodyPr/>
        <a:lstStyle/>
        <a:p>
          <a:endParaRPr lang="es-PE"/>
        </a:p>
      </dgm:t>
    </dgm:pt>
    <dgm:pt modelId="{EF0498F3-4EB0-40D2-80C4-A8AD5AB020BF}" type="sibTrans" cxnId="{7C212694-35F7-40DC-BBFD-033BE4965F09}">
      <dgm:prSet/>
      <dgm:spPr/>
      <dgm:t>
        <a:bodyPr/>
        <a:lstStyle/>
        <a:p>
          <a:endParaRPr lang="es-ES"/>
        </a:p>
      </dgm:t>
    </dgm:pt>
    <dgm:pt modelId="{425B3B9E-81B9-416B-97DF-F14E28D8BBDA}">
      <dgm:prSet/>
      <dgm:spPr/>
      <dgm:t>
        <a:bodyPr/>
        <a:lstStyle/>
        <a:p>
          <a:endParaRPr lang="es-ES"/>
        </a:p>
      </dgm:t>
    </dgm:pt>
    <dgm:pt modelId="{D8165DB5-597F-48DF-8367-17A93460E16A}" type="parTrans" cxnId="{9567A39A-C578-48EF-A48C-C73E8A5098D9}">
      <dgm:prSet/>
      <dgm:spPr/>
      <dgm:t>
        <a:bodyPr/>
        <a:lstStyle/>
        <a:p>
          <a:endParaRPr lang="es-ES"/>
        </a:p>
      </dgm:t>
    </dgm:pt>
    <dgm:pt modelId="{5BB001E9-4A05-47B6-9E62-1B09C1D8344C}" type="sibTrans" cxnId="{9567A39A-C578-48EF-A48C-C73E8A5098D9}">
      <dgm:prSet/>
      <dgm:spPr/>
      <dgm:t>
        <a:bodyPr/>
        <a:lstStyle/>
        <a:p>
          <a:endParaRPr lang="es-ES"/>
        </a:p>
      </dgm:t>
    </dgm:pt>
    <dgm:pt modelId="{F256031F-AD35-4783-8FD9-B43B847C3226}">
      <dgm:prSet/>
      <dgm:spPr/>
      <dgm:t>
        <a:bodyPr/>
        <a:lstStyle/>
        <a:p>
          <a:endParaRPr lang="es-ES"/>
        </a:p>
      </dgm:t>
    </dgm:pt>
    <dgm:pt modelId="{4D7B719E-1B32-419D-8551-5EE59827E000}" type="parTrans" cxnId="{7755B0F7-FD5A-4ECB-84E2-04634104754B}">
      <dgm:prSet/>
      <dgm:spPr/>
      <dgm:t>
        <a:bodyPr/>
        <a:lstStyle/>
        <a:p>
          <a:endParaRPr lang="es-ES"/>
        </a:p>
      </dgm:t>
    </dgm:pt>
    <dgm:pt modelId="{119DAE8D-E4A9-4AE5-BBFD-717FFE8CE258}" type="sibTrans" cxnId="{7755B0F7-FD5A-4ECB-84E2-04634104754B}">
      <dgm:prSet/>
      <dgm:spPr/>
      <dgm:t>
        <a:bodyPr/>
        <a:lstStyle/>
        <a:p>
          <a:endParaRPr lang="es-ES"/>
        </a:p>
      </dgm:t>
    </dgm:pt>
    <dgm:pt modelId="{A1B503FC-F99A-4D2A-889E-10EDE64A4C37}">
      <dgm:prSet custScaleX="160206" custRadScaleRad="148763" custRadScaleInc="-42046"/>
      <dgm:spPr/>
      <dgm:t>
        <a:bodyPr/>
        <a:lstStyle/>
        <a:p>
          <a:endParaRPr lang="es-ES"/>
        </a:p>
      </dgm:t>
    </dgm:pt>
    <dgm:pt modelId="{F87F6975-8401-4274-897B-6E0AA68366A6}" type="parTrans" cxnId="{68BA4EF2-35DA-469E-9FEF-196886A18C06}">
      <dgm:prSet/>
      <dgm:spPr/>
      <dgm:t>
        <a:bodyPr/>
        <a:lstStyle/>
        <a:p>
          <a:endParaRPr lang="es-PE"/>
        </a:p>
      </dgm:t>
    </dgm:pt>
    <dgm:pt modelId="{286ED224-BB27-4093-8CDA-C933A68E1DDB}" type="sibTrans" cxnId="{68BA4EF2-35DA-469E-9FEF-196886A18C06}">
      <dgm:prSet/>
      <dgm:spPr/>
      <dgm:t>
        <a:bodyPr/>
        <a:lstStyle/>
        <a:p>
          <a:endParaRPr lang="es-ES"/>
        </a:p>
      </dgm:t>
    </dgm:pt>
    <dgm:pt modelId="{8C0BF7ED-FFB9-4609-BEE5-1AC47EB9CD57}">
      <dgm:prSet custScaleX="160206" custRadScaleRad="148763" custRadScaleInc="-42046"/>
      <dgm:spPr/>
      <dgm:t>
        <a:bodyPr/>
        <a:lstStyle/>
        <a:p>
          <a:endParaRPr lang="es-ES"/>
        </a:p>
      </dgm:t>
    </dgm:pt>
    <dgm:pt modelId="{0BC59881-109C-4667-9B80-B96223CDAB64}" type="parTrans" cxnId="{DA8ACC88-58AA-40EE-A150-3C963D4BED52}">
      <dgm:prSet custLinFactNeighborX="7317" custLinFactNeighborY="1431"/>
      <dgm:spPr/>
      <dgm:t>
        <a:bodyPr/>
        <a:lstStyle/>
        <a:p>
          <a:endParaRPr lang="es-PE"/>
        </a:p>
      </dgm:t>
    </dgm:pt>
    <dgm:pt modelId="{B3810B55-801C-4A18-A8EB-1FBD98BB25C4}" type="sibTrans" cxnId="{DA8ACC88-58AA-40EE-A150-3C963D4BED52}">
      <dgm:prSet/>
      <dgm:spPr/>
      <dgm:t>
        <a:bodyPr/>
        <a:lstStyle/>
        <a:p>
          <a:endParaRPr lang="es-ES"/>
        </a:p>
      </dgm:t>
    </dgm:pt>
    <dgm:pt modelId="{3DBF9D97-2A65-43D1-8FC1-10A7DCF6C811}">
      <dgm:prSet phldrT="[Texto]" custScaleX="160206" custRadScaleRad="148763" custRadScaleInc="-42046"/>
      <dgm:spPr/>
      <dgm:t>
        <a:bodyPr/>
        <a:lstStyle/>
        <a:p>
          <a:endParaRPr lang="es-ES"/>
        </a:p>
      </dgm:t>
    </dgm:pt>
    <dgm:pt modelId="{B2FB37A8-AA17-4FDC-B96E-01F3210B8CDC}" type="parTrans" cxnId="{CAA23C53-0E71-418B-AA27-43DA2D8F6441}">
      <dgm:prSet custLinFactNeighborX="10975" custLinFactNeighborY="1431"/>
      <dgm:spPr/>
      <dgm:t>
        <a:bodyPr/>
        <a:lstStyle/>
        <a:p>
          <a:endParaRPr lang="es-ES"/>
        </a:p>
      </dgm:t>
    </dgm:pt>
    <dgm:pt modelId="{36C8DB4C-4F66-4EC8-B65D-E39B7EA21DE5}" type="sibTrans" cxnId="{CAA23C53-0E71-418B-AA27-43DA2D8F6441}">
      <dgm:prSet/>
      <dgm:spPr/>
      <dgm:t>
        <a:bodyPr/>
        <a:lstStyle/>
        <a:p>
          <a:endParaRPr lang="es-ES"/>
        </a:p>
      </dgm:t>
    </dgm:pt>
    <dgm:pt modelId="{11E817A1-8E02-4021-8DD0-9BDAD218C657}">
      <dgm:prSet phldrT="[Texto]" custScaleX="160206" custRadScaleRad="148763" custRadScaleInc="-42046"/>
      <dgm:spPr/>
      <dgm:t>
        <a:bodyPr/>
        <a:lstStyle/>
        <a:p>
          <a:endParaRPr lang="es-ES"/>
        </a:p>
      </dgm:t>
    </dgm:pt>
    <dgm:pt modelId="{CBC51DA3-5FFF-4E50-A86B-F252B66B1E2C}" type="parTrans" cxnId="{8226B482-D9C0-4021-811B-36914382528F}">
      <dgm:prSet custLinFactNeighborX="10975" custLinFactNeighborY="1431"/>
      <dgm:spPr/>
      <dgm:t>
        <a:bodyPr/>
        <a:lstStyle/>
        <a:p>
          <a:endParaRPr lang="es-ES"/>
        </a:p>
      </dgm:t>
    </dgm:pt>
    <dgm:pt modelId="{A633FDE6-5934-4B90-9DF4-9DD2538F3D34}" type="sibTrans" cxnId="{8226B482-D9C0-4021-811B-36914382528F}">
      <dgm:prSet/>
      <dgm:spPr/>
      <dgm:t>
        <a:bodyPr/>
        <a:lstStyle/>
        <a:p>
          <a:endParaRPr lang="es-ES"/>
        </a:p>
      </dgm:t>
    </dgm:pt>
    <dgm:pt modelId="{FB9E627B-38CF-4BD5-B8B7-95D644867A7A}">
      <dgm:prSet/>
      <dgm:spPr/>
      <dgm:t>
        <a:bodyPr/>
        <a:lstStyle/>
        <a:p>
          <a:endParaRPr lang="es-ES"/>
        </a:p>
      </dgm:t>
    </dgm:pt>
    <dgm:pt modelId="{8022649F-D9AE-4C95-98E0-2F8C722EB821}" type="parTrans" cxnId="{5CF8D912-24AB-46DB-B56B-724A70C7D0F1}">
      <dgm:prSet/>
      <dgm:spPr/>
      <dgm:t>
        <a:bodyPr/>
        <a:lstStyle/>
        <a:p>
          <a:endParaRPr lang="es-ES"/>
        </a:p>
      </dgm:t>
    </dgm:pt>
    <dgm:pt modelId="{6BCE4234-94CE-4D06-AE04-156C573F7311}" type="sibTrans" cxnId="{5CF8D912-24AB-46DB-B56B-724A70C7D0F1}">
      <dgm:prSet/>
      <dgm:spPr/>
      <dgm:t>
        <a:bodyPr/>
        <a:lstStyle/>
        <a:p>
          <a:endParaRPr lang="es-ES"/>
        </a:p>
      </dgm:t>
    </dgm:pt>
    <dgm:pt modelId="{111A9F3C-3E04-45A0-99EF-7EF2B03135F1}">
      <dgm:prSet/>
      <dgm:spPr/>
      <dgm:t>
        <a:bodyPr/>
        <a:lstStyle/>
        <a:p>
          <a:endParaRPr lang="es-ES"/>
        </a:p>
      </dgm:t>
    </dgm:pt>
    <dgm:pt modelId="{A51414E3-BBDB-4814-A966-1C30977B84A7}" type="parTrans" cxnId="{CA9AC0E6-F1F6-4BD8-A8C7-465674D0C543}">
      <dgm:prSet/>
      <dgm:spPr/>
      <dgm:t>
        <a:bodyPr/>
        <a:lstStyle/>
        <a:p>
          <a:endParaRPr lang="es-ES"/>
        </a:p>
      </dgm:t>
    </dgm:pt>
    <dgm:pt modelId="{3CA0638C-1042-41C4-B2AE-44CE6C675A42}" type="sibTrans" cxnId="{CA9AC0E6-F1F6-4BD8-A8C7-465674D0C543}">
      <dgm:prSet/>
      <dgm:spPr/>
      <dgm:t>
        <a:bodyPr/>
        <a:lstStyle/>
        <a:p>
          <a:endParaRPr lang="es-ES"/>
        </a:p>
      </dgm:t>
    </dgm:pt>
    <dgm:pt modelId="{4D348603-36B8-4FE5-9631-F2770AF85EA3}">
      <dgm:prSet phldrT="[Texto]" custScaleX="160206" custRadScaleRad="146365" custRadScaleInc="-35462"/>
      <dgm:spPr/>
      <dgm:t>
        <a:bodyPr/>
        <a:lstStyle/>
        <a:p>
          <a:endParaRPr lang="es-ES"/>
        </a:p>
      </dgm:t>
    </dgm:pt>
    <dgm:pt modelId="{C1408C65-674D-4D88-8033-B2D3B97651DF}" type="parTrans" cxnId="{A6610F94-EDA5-4A34-9FDA-FD9365D66832}">
      <dgm:prSet custLinFactNeighborX="10975" custLinFactNeighborY="1431"/>
      <dgm:spPr/>
      <dgm:t>
        <a:bodyPr/>
        <a:lstStyle/>
        <a:p>
          <a:endParaRPr lang="es-ES"/>
        </a:p>
      </dgm:t>
    </dgm:pt>
    <dgm:pt modelId="{ECA79273-1825-497C-88F9-07F6C2463512}" type="sibTrans" cxnId="{A6610F94-EDA5-4A34-9FDA-FD9365D66832}">
      <dgm:prSet/>
      <dgm:spPr/>
      <dgm:t>
        <a:bodyPr/>
        <a:lstStyle/>
        <a:p>
          <a:endParaRPr lang="es-ES"/>
        </a:p>
      </dgm:t>
    </dgm:pt>
    <dgm:pt modelId="{37A4349E-4B41-4798-8B94-BC22FBCEB690}" type="pres">
      <dgm:prSet presAssocID="{4A23CBA9-9B48-4B43-A59A-D65206430E4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1BA5CE-F4DB-415B-95D9-08A1D1DC783E}" type="pres">
      <dgm:prSet presAssocID="{676A18D9-0F50-46A0-ABA5-EBA071846132}" presName="centerShape" presStyleLbl="node0" presStyleIdx="0" presStyleCnt="1" custScaleX="108133" custScaleY="87351"/>
      <dgm:spPr/>
    </dgm:pt>
    <dgm:pt modelId="{E94EB433-3628-4EA8-89AA-D159329EA832}" type="pres">
      <dgm:prSet presAssocID="{C5EC6A96-1EF0-44FE-A369-382B91813BBD}" presName="parTrans" presStyleLbl="sibTrans2D1" presStyleIdx="0" presStyleCnt="4"/>
      <dgm:spPr/>
    </dgm:pt>
    <dgm:pt modelId="{9C100249-FDF6-4F2B-BF3C-CEC4E913DD88}" type="pres">
      <dgm:prSet presAssocID="{C5EC6A96-1EF0-44FE-A369-382B91813BBD}" presName="connectorText" presStyleLbl="sibTrans2D1" presStyleIdx="0" presStyleCnt="4"/>
      <dgm:spPr/>
    </dgm:pt>
    <dgm:pt modelId="{74E97FD4-CD48-4510-A1E1-C83B16DDD2A9}" type="pres">
      <dgm:prSet presAssocID="{67DC9693-98ED-4CC7-8E48-73360CB8A053}" presName="node" presStyleLbl="node1" presStyleIdx="0" presStyleCnt="4" custScaleX="128972" custRadScaleRad="117289" custRadScaleInc="715">
        <dgm:presLayoutVars>
          <dgm:bulletEnabled val="1"/>
        </dgm:presLayoutVars>
      </dgm:prSet>
      <dgm:spPr/>
    </dgm:pt>
    <dgm:pt modelId="{9CB506FA-1145-4F45-AFCE-360F9F95AABB}" type="pres">
      <dgm:prSet presAssocID="{A804B4A6-00F1-4E9D-BB0E-5C438963C299}" presName="parTrans" presStyleLbl="sibTrans2D1" presStyleIdx="1" presStyleCnt="4" custLinFactNeighborX="9438" custLinFactNeighborY="-33620"/>
      <dgm:spPr/>
    </dgm:pt>
    <dgm:pt modelId="{2029CFEF-E611-40E7-8A36-438F9168A335}" type="pres">
      <dgm:prSet presAssocID="{A804B4A6-00F1-4E9D-BB0E-5C438963C299}" presName="connectorText" presStyleLbl="sibTrans2D1" presStyleIdx="1" presStyleCnt="4"/>
      <dgm:spPr/>
    </dgm:pt>
    <dgm:pt modelId="{1BB79463-73EF-4794-8B18-9FCD4C6423F8}" type="pres">
      <dgm:prSet presAssocID="{6160909E-D0D3-4E8C-BB07-5BCE053AC7C0}" presName="node" presStyleLbl="node1" presStyleIdx="1" presStyleCnt="4" custScaleX="173320" custRadScaleRad="139868" custRadScaleInc="-16544">
        <dgm:presLayoutVars>
          <dgm:bulletEnabled val="1"/>
        </dgm:presLayoutVars>
      </dgm:prSet>
      <dgm:spPr/>
    </dgm:pt>
    <dgm:pt modelId="{FB3E82CD-60A5-433E-B173-604D17789558}" type="pres">
      <dgm:prSet presAssocID="{0B9A45B4-242E-4257-9184-5AF5B4A1B9BC}" presName="parTrans" presStyleLbl="sibTrans2D1" presStyleIdx="2" presStyleCnt="4"/>
      <dgm:spPr/>
    </dgm:pt>
    <dgm:pt modelId="{792D6D15-379D-45B6-BB15-43953353123E}" type="pres">
      <dgm:prSet presAssocID="{0B9A45B4-242E-4257-9184-5AF5B4A1B9BC}" presName="connectorText" presStyleLbl="sibTrans2D1" presStyleIdx="2" presStyleCnt="4"/>
      <dgm:spPr/>
    </dgm:pt>
    <dgm:pt modelId="{569F21CD-2A0C-4AAD-A545-8FD2202800D0}" type="pres">
      <dgm:prSet presAssocID="{713C2AE9-1DDE-4836-98E5-CF51608B0A46}" presName="node" presStyleLbl="node1" presStyleIdx="2" presStyleCnt="4" custScaleX="178135">
        <dgm:presLayoutVars>
          <dgm:bulletEnabled val="1"/>
        </dgm:presLayoutVars>
      </dgm:prSet>
      <dgm:spPr/>
    </dgm:pt>
    <dgm:pt modelId="{046A3744-0848-42C0-98C3-D27E21FEDEF6}" type="pres">
      <dgm:prSet presAssocID="{B3FE9D75-D0A9-4BBA-80E9-D8C148DC76A5}" presName="parTrans" presStyleLbl="sibTrans2D1" presStyleIdx="3" presStyleCnt="4"/>
      <dgm:spPr/>
    </dgm:pt>
    <dgm:pt modelId="{239218F1-EE67-4E66-B0AE-5F4EA5852287}" type="pres">
      <dgm:prSet presAssocID="{B3FE9D75-D0A9-4BBA-80E9-D8C148DC76A5}" presName="connectorText" presStyleLbl="sibTrans2D1" presStyleIdx="3" presStyleCnt="4"/>
      <dgm:spPr/>
    </dgm:pt>
    <dgm:pt modelId="{21DBCE94-37E3-40D3-9773-F5C75662711D}" type="pres">
      <dgm:prSet presAssocID="{E05D713A-5A41-469F-8BDC-05296A6CF28D}" presName="node" presStyleLbl="node1" presStyleIdx="3" presStyleCnt="4" custScaleX="147587" custRadScaleRad="121749" custRadScaleInc="-2754">
        <dgm:presLayoutVars>
          <dgm:bulletEnabled val="1"/>
        </dgm:presLayoutVars>
      </dgm:prSet>
      <dgm:spPr/>
    </dgm:pt>
  </dgm:ptLst>
  <dgm:cxnLst>
    <dgm:cxn modelId="{CC127808-4354-481B-A87A-82A55371FD5B}" type="presOf" srcId="{0B9A45B4-242E-4257-9184-5AF5B4A1B9BC}" destId="{792D6D15-379D-45B6-BB15-43953353123E}" srcOrd="1" destOrd="0" presId="urn:microsoft.com/office/officeart/2005/8/layout/radial5"/>
    <dgm:cxn modelId="{78C4A90F-7E85-4B62-AD31-D77F753E913F}" type="presOf" srcId="{C5EC6A96-1EF0-44FE-A369-382B91813BBD}" destId="{9C100249-FDF6-4F2B-BF3C-CEC4E913DD88}" srcOrd="1" destOrd="0" presId="urn:microsoft.com/office/officeart/2005/8/layout/radial5"/>
    <dgm:cxn modelId="{5CF8D912-24AB-46DB-B56B-724A70C7D0F1}" srcId="{4A23CBA9-9B48-4B43-A59A-D65206430E4A}" destId="{FB9E627B-38CF-4BD5-B8B7-95D644867A7A}" srcOrd="9" destOrd="0" parTransId="{8022649F-D9AE-4C95-98E0-2F8C722EB821}" sibTransId="{6BCE4234-94CE-4D06-AE04-156C573F7311}"/>
    <dgm:cxn modelId="{7B121C13-7E4C-4515-B85B-52AF3561CA6D}" type="presOf" srcId="{A804B4A6-00F1-4E9D-BB0E-5C438963C299}" destId="{2029CFEF-E611-40E7-8A36-438F9168A335}" srcOrd="1" destOrd="0" presId="urn:microsoft.com/office/officeart/2005/8/layout/radial5"/>
    <dgm:cxn modelId="{178ABB15-844D-4799-A8ED-2B026DF0ABC4}" type="presOf" srcId="{4A23CBA9-9B48-4B43-A59A-D65206430E4A}" destId="{37A4349E-4B41-4798-8B94-BC22FBCEB690}" srcOrd="0" destOrd="0" presId="urn:microsoft.com/office/officeart/2005/8/layout/radial5"/>
    <dgm:cxn modelId="{B19E0027-2078-4EEA-BE4C-2440F0083B62}" srcId="{676A18D9-0F50-46A0-ABA5-EBA071846132}" destId="{E05D713A-5A41-469F-8BDC-05296A6CF28D}" srcOrd="3" destOrd="0" parTransId="{B3FE9D75-D0A9-4BBA-80E9-D8C148DC76A5}" sibTransId="{FA624805-A01D-402E-B9FA-3FB6FDDEF674}"/>
    <dgm:cxn modelId="{2E8F313C-1C44-4CC7-9C1C-9A2CFBA8B160}" type="presOf" srcId="{B3FE9D75-D0A9-4BBA-80E9-D8C148DC76A5}" destId="{239218F1-EE67-4E66-B0AE-5F4EA5852287}" srcOrd="1" destOrd="0" presId="urn:microsoft.com/office/officeart/2005/8/layout/radial5"/>
    <dgm:cxn modelId="{C0CDAC4C-EBC5-432F-9142-35DCE5F2619B}" srcId="{676A18D9-0F50-46A0-ABA5-EBA071846132}" destId="{67DC9693-98ED-4CC7-8E48-73360CB8A053}" srcOrd="0" destOrd="0" parTransId="{C5EC6A96-1EF0-44FE-A369-382B91813BBD}" sibTransId="{19073211-3092-4C62-846D-83A806E03D25}"/>
    <dgm:cxn modelId="{5E5FCA4F-05D2-4185-9330-50B69566F99A}" type="presOf" srcId="{C5EC6A96-1EF0-44FE-A369-382B91813BBD}" destId="{E94EB433-3628-4EA8-89AA-D159329EA832}" srcOrd="0" destOrd="0" presId="urn:microsoft.com/office/officeart/2005/8/layout/radial5"/>
    <dgm:cxn modelId="{7DBC8670-2662-4447-9060-2A2BA9516458}" type="presOf" srcId="{E05D713A-5A41-469F-8BDC-05296A6CF28D}" destId="{21DBCE94-37E3-40D3-9773-F5C75662711D}" srcOrd="0" destOrd="0" presId="urn:microsoft.com/office/officeart/2005/8/layout/radial5"/>
    <dgm:cxn modelId="{CAA23C53-0E71-418B-AA27-43DA2D8F6441}" srcId="{4A23CBA9-9B48-4B43-A59A-D65206430E4A}" destId="{3DBF9D97-2A65-43D1-8FC1-10A7DCF6C811}" srcOrd="7" destOrd="0" parTransId="{B2FB37A8-AA17-4FDC-B96E-01F3210B8CDC}" sibTransId="{36C8DB4C-4F66-4EC8-B65D-E39B7EA21DE5}"/>
    <dgm:cxn modelId="{6F0EFC59-73E3-46CC-83C4-69C5A8065DB5}" type="presOf" srcId="{713C2AE9-1DDE-4836-98E5-CF51608B0A46}" destId="{569F21CD-2A0C-4AAD-A545-8FD2202800D0}" srcOrd="0" destOrd="0" presId="urn:microsoft.com/office/officeart/2005/8/layout/radial5"/>
    <dgm:cxn modelId="{C6107A7D-4BAF-4EC1-9695-9E60A93F7995}" type="presOf" srcId="{B3FE9D75-D0A9-4BBA-80E9-D8C148DC76A5}" destId="{046A3744-0848-42C0-98C3-D27E21FEDEF6}" srcOrd="0" destOrd="0" presId="urn:microsoft.com/office/officeart/2005/8/layout/radial5"/>
    <dgm:cxn modelId="{8226B482-D9C0-4021-811B-36914382528F}" srcId="{4A23CBA9-9B48-4B43-A59A-D65206430E4A}" destId="{11E817A1-8E02-4021-8DD0-9BDAD218C657}" srcOrd="8" destOrd="0" parTransId="{CBC51DA3-5FFF-4E50-A86B-F252B66B1E2C}" sibTransId="{A633FDE6-5934-4B90-9DF4-9DD2538F3D34}"/>
    <dgm:cxn modelId="{DA8ACC88-58AA-40EE-A150-3C963D4BED52}" srcId="{4A23CBA9-9B48-4B43-A59A-D65206430E4A}" destId="{8C0BF7ED-FFB9-4609-BEE5-1AC47EB9CD57}" srcOrd="6" destOrd="0" parTransId="{0BC59881-109C-4667-9B80-B96223CDAB64}" sibTransId="{B3810B55-801C-4A18-A8EB-1FBD98BB25C4}"/>
    <dgm:cxn modelId="{AD7A2F8B-3647-4ABE-871E-19CB529DE323}" type="presOf" srcId="{67DC9693-98ED-4CC7-8E48-73360CB8A053}" destId="{74E97FD4-CD48-4510-A1E1-C83B16DDD2A9}" srcOrd="0" destOrd="0" presId="urn:microsoft.com/office/officeart/2005/8/layout/radial5"/>
    <dgm:cxn modelId="{70B3BB92-68BA-44F4-93B1-879EA38D8880}" srcId="{676A18D9-0F50-46A0-ABA5-EBA071846132}" destId="{713C2AE9-1DDE-4836-98E5-CF51608B0A46}" srcOrd="2" destOrd="0" parTransId="{0B9A45B4-242E-4257-9184-5AF5B4A1B9BC}" sibTransId="{9AB9A7C9-6BBF-448A-B036-293D59F49766}"/>
    <dgm:cxn modelId="{A6610F94-EDA5-4A34-9FDA-FD9365D66832}" srcId="{4A23CBA9-9B48-4B43-A59A-D65206430E4A}" destId="{4D348603-36B8-4FE5-9631-F2770AF85EA3}" srcOrd="11" destOrd="0" parTransId="{C1408C65-674D-4D88-8033-B2D3B97651DF}" sibTransId="{ECA79273-1825-497C-88F9-07F6C2463512}"/>
    <dgm:cxn modelId="{7C212694-35F7-40DC-BBFD-033BE4965F09}" srcId="{4A23CBA9-9B48-4B43-A59A-D65206430E4A}" destId="{60A2DCFD-F40A-47E0-A063-9B0E4756A87F}" srcOrd="2" destOrd="0" parTransId="{1232067C-8EC1-4FD5-8A81-89E9A38DA871}" sibTransId="{EF0498F3-4EB0-40D2-80C4-A8AD5AB020BF}"/>
    <dgm:cxn modelId="{9567A39A-C578-48EF-A48C-C73E8A5098D9}" srcId="{4A23CBA9-9B48-4B43-A59A-D65206430E4A}" destId="{425B3B9E-81B9-416B-97DF-F14E28D8BBDA}" srcOrd="3" destOrd="0" parTransId="{D8165DB5-597F-48DF-8367-17A93460E16A}" sibTransId="{5BB001E9-4A05-47B6-9E62-1B09C1D8344C}"/>
    <dgm:cxn modelId="{F54FD0B1-45BD-4B4F-B187-11A36858CEA8}" srcId="{4A23CBA9-9B48-4B43-A59A-D65206430E4A}" destId="{A1DE56BE-151A-4E22-A93F-7B7F57252B03}" srcOrd="1" destOrd="0" parTransId="{6EF99486-AA3C-4EDA-BC8A-4B933806BDDD}" sibTransId="{EFA92946-B193-4EE9-81A5-C4CFC16FEA13}"/>
    <dgm:cxn modelId="{5BC13DB3-BE39-49FD-A1F3-655AEEBF15EE}" type="presOf" srcId="{0B9A45B4-242E-4257-9184-5AF5B4A1B9BC}" destId="{FB3E82CD-60A5-433E-B173-604D17789558}" srcOrd="0" destOrd="0" presId="urn:microsoft.com/office/officeart/2005/8/layout/radial5"/>
    <dgm:cxn modelId="{69C1CDC6-EDEA-4A34-94E9-AE7DFF338EBD}" srcId="{676A18D9-0F50-46A0-ABA5-EBA071846132}" destId="{6160909E-D0D3-4E8C-BB07-5BCE053AC7C0}" srcOrd="1" destOrd="0" parTransId="{A804B4A6-00F1-4E9D-BB0E-5C438963C299}" sibTransId="{E98807D1-D01A-4CC4-86B6-394BC3F4DBA9}"/>
    <dgm:cxn modelId="{7C5643CB-2053-47C5-8DD5-C4941C4191F6}" srcId="{4A23CBA9-9B48-4B43-A59A-D65206430E4A}" destId="{676A18D9-0F50-46A0-ABA5-EBA071846132}" srcOrd="0" destOrd="0" parTransId="{E4B74A33-DF98-402E-9663-8CCA7865EC7C}" sibTransId="{E21AADA4-F384-416C-827A-A2B9009D2EFE}"/>
    <dgm:cxn modelId="{CA9AC0E6-F1F6-4BD8-A8C7-465674D0C543}" srcId="{4A23CBA9-9B48-4B43-A59A-D65206430E4A}" destId="{111A9F3C-3E04-45A0-99EF-7EF2B03135F1}" srcOrd="10" destOrd="0" parTransId="{A51414E3-BBDB-4814-A966-1C30977B84A7}" sibTransId="{3CA0638C-1042-41C4-B2AE-44CE6C675A42}"/>
    <dgm:cxn modelId="{48E2E3F0-B308-4D9A-BCD8-98E427D7910F}" type="presOf" srcId="{676A18D9-0F50-46A0-ABA5-EBA071846132}" destId="{D71BA5CE-F4DB-415B-95D9-08A1D1DC783E}" srcOrd="0" destOrd="0" presId="urn:microsoft.com/office/officeart/2005/8/layout/radial5"/>
    <dgm:cxn modelId="{68BA4EF2-35DA-469E-9FEF-196886A18C06}" srcId="{4A23CBA9-9B48-4B43-A59A-D65206430E4A}" destId="{A1B503FC-F99A-4D2A-889E-10EDE64A4C37}" srcOrd="5" destOrd="0" parTransId="{F87F6975-8401-4274-897B-6E0AA68366A6}" sibTransId="{286ED224-BB27-4093-8CDA-C933A68E1DDB}"/>
    <dgm:cxn modelId="{F9D6C3F5-0AEF-4FBF-9BEB-009008779647}" type="presOf" srcId="{A804B4A6-00F1-4E9D-BB0E-5C438963C299}" destId="{9CB506FA-1145-4F45-AFCE-360F9F95AABB}" srcOrd="0" destOrd="0" presId="urn:microsoft.com/office/officeart/2005/8/layout/radial5"/>
    <dgm:cxn modelId="{7755B0F7-FD5A-4ECB-84E2-04634104754B}" srcId="{4A23CBA9-9B48-4B43-A59A-D65206430E4A}" destId="{F256031F-AD35-4783-8FD9-B43B847C3226}" srcOrd="4" destOrd="0" parTransId="{4D7B719E-1B32-419D-8551-5EE59827E000}" sibTransId="{119DAE8D-E4A9-4AE5-BBFD-717FFE8CE258}"/>
    <dgm:cxn modelId="{647105FF-BE09-4778-AD80-EE10628CC918}" type="presOf" srcId="{6160909E-D0D3-4E8C-BB07-5BCE053AC7C0}" destId="{1BB79463-73EF-4794-8B18-9FCD4C6423F8}" srcOrd="0" destOrd="0" presId="urn:microsoft.com/office/officeart/2005/8/layout/radial5"/>
    <dgm:cxn modelId="{CE9CE0ED-71C4-4A47-9FB2-B3C262A5141E}" type="presParOf" srcId="{37A4349E-4B41-4798-8B94-BC22FBCEB690}" destId="{D71BA5CE-F4DB-415B-95D9-08A1D1DC783E}" srcOrd="0" destOrd="0" presId="urn:microsoft.com/office/officeart/2005/8/layout/radial5"/>
    <dgm:cxn modelId="{D2EE4EB4-EB4A-4CC1-BAE1-E474E71018B6}" type="presParOf" srcId="{37A4349E-4B41-4798-8B94-BC22FBCEB690}" destId="{E94EB433-3628-4EA8-89AA-D159329EA832}" srcOrd="1" destOrd="0" presId="urn:microsoft.com/office/officeart/2005/8/layout/radial5"/>
    <dgm:cxn modelId="{7E7EA3F0-0204-440F-B3F0-8B2EE3BDBBD3}" type="presParOf" srcId="{E94EB433-3628-4EA8-89AA-D159329EA832}" destId="{9C100249-FDF6-4F2B-BF3C-CEC4E913DD88}" srcOrd="0" destOrd="0" presId="urn:microsoft.com/office/officeart/2005/8/layout/radial5"/>
    <dgm:cxn modelId="{99A1AFDC-89B1-4B4A-B424-7AAE98092E0A}" type="presParOf" srcId="{37A4349E-4B41-4798-8B94-BC22FBCEB690}" destId="{74E97FD4-CD48-4510-A1E1-C83B16DDD2A9}" srcOrd="2" destOrd="0" presId="urn:microsoft.com/office/officeart/2005/8/layout/radial5"/>
    <dgm:cxn modelId="{0334DFFA-E5F7-4339-BFBA-BCD5507F15B7}" type="presParOf" srcId="{37A4349E-4B41-4798-8B94-BC22FBCEB690}" destId="{9CB506FA-1145-4F45-AFCE-360F9F95AABB}" srcOrd="3" destOrd="0" presId="urn:microsoft.com/office/officeart/2005/8/layout/radial5"/>
    <dgm:cxn modelId="{D6026A29-F2E8-400F-A960-EDA6F747B7F3}" type="presParOf" srcId="{9CB506FA-1145-4F45-AFCE-360F9F95AABB}" destId="{2029CFEF-E611-40E7-8A36-438F9168A335}" srcOrd="0" destOrd="0" presId="urn:microsoft.com/office/officeart/2005/8/layout/radial5"/>
    <dgm:cxn modelId="{B50752A1-824A-4256-83D7-F8D0BED1815D}" type="presParOf" srcId="{37A4349E-4B41-4798-8B94-BC22FBCEB690}" destId="{1BB79463-73EF-4794-8B18-9FCD4C6423F8}" srcOrd="4" destOrd="0" presId="urn:microsoft.com/office/officeart/2005/8/layout/radial5"/>
    <dgm:cxn modelId="{3EAB12EE-78E4-42A1-AE1E-417AF1EE2694}" type="presParOf" srcId="{37A4349E-4B41-4798-8B94-BC22FBCEB690}" destId="{FB3E82CD-60A5-433E-B173-604D17789558}" srcOrd="5" destOrd="0" presId="urn:microsoft.com/office/officeart/2005/8/layout/radial5"/>
    <dgm:cxn modelId="{02FEB6F5-6FBD-453F-8D59-18EAC6A63F88}" type="presParOf" srcId="{FB3E82CD-60A5-433E-B173-604D17789558}" destId="{792D6D15-379D-45B6-BB15-43953353123E}" srcOrd="0" destOrd="0" presId="urn:microsoft.com/office/officeart/2005/8/layout/radial5"/>
    <dgm:cxn modelId="{14F1370A-AB4D-4265-8565-F6E36CC9EB28}" type="presParOf" srcId="{37A4349E-4B41-4798-8B94-BC22FBCEB690}" destId="{569F21CD-2A0C-4AAD-A545-8FD2202800D0}" srcOrd="6" destOrd="0" presId="urn:microsoft.com/office/officeart/2005/8/layout/radial5"/>
    <dgm:cxn modelId="{857864A3-9FE9-446F-9160-703F584E864F}" type="presParOf" srcId="{37A4349E-4B41-4798-8B94-BC22FBCEB690}" destId="{046A3744-0848-42C0-98C3-D27E21FEDEF6}" srcOrd="7" destOrd="0" presId="urn:microsoft.com/office/officeart/2005/8/layout/radial5"/>
    <dgm:cxn modelId="{1EC179E8-9DFC-429D-9569-C185A4F76AF5}" type="presParOf" srcId="{046A3744-0848-42C0-98C3-D27E21FEDEF6}" destId="{239218F1-EE67-4E66-B0AE-5F4EA5852287}" srcOrd="0" destOrd="0" presId="urn:microsoft.com/office/officeart/2005/8/layout/radial5"/>
    <dgm:cxn modelId="{FCE5C38A-898A-4079-B4F0-CC9F257A8D6A}" type="presParOf" srcId="{37A4349E-4B41-4798-8B94-BC22FBCEB690}" destId="{21DBCE94-37E3-40D3-9773-F5C75662711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240CA-A3A5-40E0-B3D6-F7D361995782}">
      <dsp:nvSpPr>
        <dsp:cNvPr id="0" name=""/>
        <dsp:cNvSpPr/>
      </dsp:nvSpPr>
      <dsp:spPr>
        <a:xfrm>
          <a:off x="0" y="153368"/>
          <a:ext cx="4925348" cy="1485623"/>
        </a:xfrm>
        <a:prstGeom prst="roundRect">
          <a:avLst>
            <a:gd name="adj" fmla="val 10000"/>
          </a:avLst>
        </a:prstGeom>
        <a:solidFill>
          <a:srgbClr val="4BCAA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Paradigma socio constructivista </a:t>
          </a:r>
        </a:p>
      </dsp:txBody>
      <dsp:txXfrm>
        <a:off x="43512" y="196880"/>
        <a:ext cx="4838324" cy="1398599"/>
      </dsp:txXfrm>
    </dsp:sp>
    <dsp:sp modelId="{3E49122C-CCD2-446F-B75D-6040BA76A545}">
      <dsp:nvSpPr>
        <dsp:cNvPr id="0" name=""/>
        <dsp:cNvSpPr/>
      </dsp:nvSpPr>
      <dsp:spPr>
        <a:xfrm rot="5400000">
          <a:off x="2241632" y="1599447"/>
          <a:ext cx="442082" cy="668530"/>
        </a:xfrm>
        <a:prstGeom prst="rightArrow">
          <a:avLst>
            <a:gd name="adj1" fmla="val 60000"/>
            <a:gd name="adj2" fmla="val 50000"/>
          </a:avLst>
        </a:prstGeom>
        <a:solidFill>
          <a:srgbClr val="4BCAA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40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 rot="-5400000">
        <a:off x="2262115" y="1712671"/>
        <a:ext cx="401118" cy="309457"/>
      </dsp:txXfrm>
    </dsp:sp>
    <dsp:sp modelId="{03B6704A-E5BA-4998-BBC9-2488270D8D27}">
      <dsp:nvSpPr>
        <dsp:cNvPr id="0" name=""/>
        <dsp:cNvSpPr/>
      </dsp:nvSpPr>
      <dsp:spPr>
        <a:xfrm>
          <a:off x="0" y="2228434"/>
          <a:ext cx="4925348" cy="1485623"/>
        </a:xfrm>
        <a:prstGeom prst="roundRect">
          <a:avLst>
            <a:gd name="adj" fmla="val 10000"/>
          </a:avLst>
        </a:prstGeom>
        <a:solidFill>
          <a:srgbClr val="4BCAAD">
            <a:hueOff val="-2187096"/>
            <a:satOff val="-4210"/>
            <a:lumOff val="294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Enfoque por competencias </a:t>
          </a:r>
        </a:p>
      </dsp:txBody>
      <dsp:txXfrm>
        <a:off x="43512" y="2271946"/>
        <a:ext cx="4838324" cy="1398599"/>
      </dsp:txXfrm>
    </dsp:sp>
    <dsp:sp modelId="{9AE45F07-1E05-49CC-A138-E41C47841064}">
      <dsp:nvSpPr>
        <dsp:cNvPr id="0" name=""/>
        <dsp:cNvSpPr/>
      </dsp:nvSpPr>
      <dsp:spPr>
        <a:xfrm rot="5400000">
          <a:off x="2184119" y="3751198"/>
          <a:ext cx="557108" cy="668530"/>
        </a:xfrm>
        <a:prstGeom prst="rightArrow">
          <a:avLst>
            <a:gd name="adj1" fmla="val 60000"/>
            <a:gd name="adj2" fmla="val 50000"/>
          </a:avLst>
        </a:prstGeom>
        <a:solidFill>
          <a:srgbClr val="4BCAAD">
            <a:hueOff val="-4374192"/>
            <a:satOff val="-8420"/>
            <a:lumOff val="58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80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 rot="-5400000">
        <a:off x="2262114" y="3806909"/>
        <a:ext cx="401118" cy="389976"/>
      </dsp:txXfrm>
    </dsp:sp>
    <dsp:sp modelId="{E952613C-999F-4D6A-BBE8-206B6176E65A}">
      <dsp:nvSpPr>
        <dsp:cNvPr id="0" name=""/>
        <dsp:cNvSpPr/>
      </dsp:nvSpPr>
      <dsp:spPr>
        <a:xfrm>
          <a:off x="0" y="4456869"/>
          <a:ext cx="4925348" cy="1485623"/>
        </a:xfrm>
        <a:prstGeom prst="roundRect">
          <a:avLst>
            <a:gd name="adj" fmla="val 10000"/>
          </a:avLst>
        </a:prstGeom>
        <a:solidFill>
          <a:srgbClr val="4BCAAD">
            <a:hueOff val="-4374192"/>
            <a:satOff val="-8420"/>
            <a:lumOff val="588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5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Procesos pedagógicos </a:t>
          </a:r>
        </a:p>
      </dsp:txBody>
      <dsp:txXfrm>
        <a:off x="43512" y="4500381"/>
        <a:ext cx="4838324" cy="1398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BA5CE-F4DB-415B-95D9-08A1D1DC783E}">
      <dsp:nvSpPr>
        <dsp:cNvPr id="0" name=""/>
        <dsp:cNvSpPr/>
      </dsp:nvSpPr>
      <dsp:spPr>
        <a:xfrm>
          <a:off x="3117636" y="2164407"/>
          <a:ext cx="1596827" cy="1289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CNEB </a:t>
          </a:r>
          <a:endParaRPr lang="es-PE" sz="3500" kern="1200" dirty="0"/>
        </a:p>
      </dsp:txBody>
      <dsp:txXfrm>
        <a:off x="3351486" y="2353313"/>
        <a:ext cx="1129127" cy="912122"/>
      </dsp:txXfrm>
    </dsp:sp>
    <dsp:sp modelId="{E94EB433-3628-4EA8-89AA-D159329EA832}">
      <dsp:nvSpPr>
        <dsp:cNvPr id="0" name=""/>
        <dsp:cNvSpPr/>
      </dsp:nvSpPr>
      <dsp:spPr>
        <a:xfrm rot="16222609">
          <a:off x="3740240" y="1579838"/>
          <a:ext cx="364489" cy="502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000" kern="1200"/>
        </a:p>
      </dsp:txBody>
      <dsp:txXfrm>
        <a:off x="3794554" y="1734927"/>
        <a:ext cx="255142" cy="301252"/>
      </dsp:txXfrm>
    </dsp:sp>
    <dsp:sp modelId="{74E97FD4-CD48-4510-A1E1-C83B16DDD2A9}">
      <dsp:nvSpPr>
        <dsp:cNvPr id="0" name=""/>
        <dsp:cNvSpPr/>
      </dsp:nvSpPr>
      <dsp:spPr>
        <a:xfrm>
          <a:off x="2977389" y="0"/>
          <a:ext cx="1904561" cy="1476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ÁREAS</a:t>
          </a:r>
          <a:endParaRPr lang="es-PE" sz="2800" kern="1200" dirty="0"/>
        </a:p>
      </dsp:txBody>
      <dsp:txXfrm>
        <a:off x="3256306" y="216261"/>
        <a:ext cx="1346727" cy="1044203"/>
      </dsp:txXfrm>
    </dsp:sp>
    <dsp:sp modelId="{9CB506FA-1145-4F45-AFCE-360F9F95AABB}">
      <dsp:nvSpPr>
        <dsp:cNvPr id="0" name=""/>
        <dsp:cNvSpPr/>
      </dsp:nvSpPr>
      <dsp:spPr>
        <a:xfrm rot="21146797">
          <a:off x="4916081" y="2234172"/>
          <a:ext cx="423026" cy="502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000" kern="1200"/>
        </a:p>
      </dsp:txBody>
      <dsp:txXfrm>
        <a:off x="4916632" y="2342930"/>
        <a:ext cx="296118" cy="301252"/>
      </dsp:txXfrm>
    </dsp:sp>
    <dsp:sp modelId="{1BB79463-73EF-4794-8B18-9FCD4C6423F8}">
      <dsp:nvSpPr>
        <dsp:cNvPr id="0" name=""/>
        <dsp:cNvSpPr/>
      </dsp:nvSpPr>
      <dsp:spPr>
        <a:xfrm>
          <a:off x="5462643" y="1696240"/>
          <a:ext cx="2559459" cy="1476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COMPETENCIAS</a:t>
          </a:r>
          <a:endParaRPr lang="es-PE" sz="2000" kern="1200" dirty="0"/>
        </a:p>
      </dsp:txBody>
      <dsp:txXfrm>
        <a:off x="5837467" y="1912501"/>
        <a:ext cx="1809811" cy="1044203"/>
      </dsp:txXfrm>
    </dsp:sp>
    <dsp:sp modelId="{FB3E82CD-60A5-433E-B173-604D17789558}">
      <dsp:nvSpPr>
        <dsp:cNvPr id="0" name=""/>
        <dsp:cNvSpPr/>
      </dsp:nvSpPr>
      <dsp:spPr>
        <a:xfrm rot="5400000">
          <a:off x="3734625" y="3535340"/>
          <a:ext cx="362850" cy="502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000" kern="1200"/>
        </a:p>
      </dsp:txBody>
      <dsp:txXfrm>
        <a:off x="3789053" y="3581330"/>
        <a:ext cx="253995" cy="301252"/>
      </dsp:txXfrm>
    </dsp:sp>
    <dsp:sp modelId="{569F21CD-2A0C-4AAD-A545-8FD2202800D0}">
      <dsp:nvSpPr>
        <dsp:cNvPr id="0" name=""/>
        <dsp:cNvSpPr/>
      </dsp:nvSpPr>
      <dsp:spPr>
        <a:xfrm>
          <a:off x="2600768" y="4138964"/>
          <a:ext cx="2630564" cy="1476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ESTÁNDARES</a:t>
          </a:r>
          <a:endParaRPr lang="es-PE" sz="2400" kern="1200" dirty="0"/>
        </a:p>
      </dsp:txBody>
      <dsp:txXfrm>
        <a:off x="2986005" y="4355225"/>
        <a:ext cx="1860090" cy="1044203"/>
      </dsp:txXfrm>
    </dsp:sp>
    <dsp:sp modelId="{046A3744-0848-42C0-98C3-D27E21FEDEF6}">
      <dsp:nvSpPr>
        <dsp:cNvPr id="0" name=""/>
        <dsp:cNvSpPr/>
      </dsp:nvSpPr>
      <dsp:spPr>
        <a:xfrm rot="10725642">
          <a:off x="2645516" y="2582205"/>
          <a:ext cx="333884" cy="502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000" kern="1200"/>
        </a:p>
      </dsp:txBody>
      <dsp:txXfrm rot="10800000">
        <a:off x="2745669" y="2681539"/>
        <a:ext cx="233719" cy="301252"/>
      </dsp:txXfrm>
    </dsp:sp>
    <dsp:sp modelId="{21DBCE94-37E3-40D3-9773-F5C75662711D}">
      <dsp:nvSpPr>
        <dsp:cNvPr id="0" name=""/>
        <dsp:cNvSpPr/>
      </dsp:nvSpPr>
      <dsp:spPr>
        <a:xfrm>
          <a:off x="309200" y="2125465"/>
          <a:ext cx="2179454" cy="1476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DESEMPEÑOS</a:t>
          </a:r>
          <a:endParaRPr lang="es-PE" sz="2000" kern="1200" dirty="0"/>
        </a:p>
      </dsp:txBody>
      <dsp:txXfrm>
        <a:off x="628374" y="2341726"/>
        <a:ext cx="1541106" cy="1044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6B54B-88AA-4E96-95F4-30FFC351CE5F}" type="datetimeFigureOut">
              <a:rPr lang="es-MX" smtClean="0"/>
              <a:t>12/05/2022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0F930-0FEE-4E52-AE62-0E3AA1EF68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3270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9529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899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951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5705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4254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460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ARREGUI 1 Conseguir el dato</a:t>
            </a:r>
          </a:p>
          <a:p>
            <a:r>
              <a:rPr lang="es-PE" dirty="0"/>
              <a:t>ARREGUI 2 debe haber dato de 200?</a:t>
            </a:r>
          </a:p>
          <a:p>
            <a:r>
              <a:rPr lang="es-PE" dirty="0"/>
              <a:t>ARREGUI 3 yo sí le daría énfasis porque es la evidencia de no tener idea de cómo implementar</a:t>
            </a:r>
            <a:r>
              <a:rPr lang="es-PE" baseline="0" dirty="0"/>
              <a:t> el </a:t>
            </a:r>
            <a:r>
              <a:rPr lang="es-PE" baseline="0" dirty="0" err="1"/>
              <a:t>curriculum</a:t>
            </a:r>
            <a:r>
              <a:rPr lang="es-PE" baseline="0" dirty="0"/>
              <a:t>, ni nada, el viejo estilo del ministerio</a:t>
            </a:r>
            <a:endParaRPr lang="es-PE" dirty="0"/>
          </a:p>
          <a:p>
            <a:r>
              <a:rPr lang="es-PE" dirty="0"/>
              <a:t>ARREGUI</a:t>
            </a:r>
            <a:r>
              <a:rPr lang="es-PE" baseline="0" dirty="0"/>
              <a:t> 4 excelente frase</a:t>
            </a:r>
          </a:p>
          <a:p>
            <a:r>
              <a:rPr lang="es-PE" baseline="0" dirty="0"/>
              <a:t>ARREGUI 5 efectivamente, asume la discusión que ya tenía 19 años del enfoque por competencias, aunque la desperdicia porque no la entiende</a:t>
            </a:r>
          </a:p>
          <a:p>
            <a:endParaRPr lang="es-PE" baseline="0" dirty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2E898-0264-4E50-8866-040EA0F54B67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560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43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173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9395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8350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1254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0809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4587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4454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14945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793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837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2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65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143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9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41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00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E14C-7D4C-437E-A743-580E4AD5C459}" type="datetimeFigureOut">
              <a:rPr lang="es-MX" smtClean="0"/>
              <a:t>12/05/2022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3F8A-B23D-4D87-95C3-4EC0E6930A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570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68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22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163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ltallerdelaserenidad.wordpress.com/2013/03/09/el-ejemplo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microsoft.com/office/2007/relationships/hdphoto" Target="../media/hdphoto3.wdp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7;p3"/>
          <p:cNvSpPr txBox="1">
            <a:spLocks/>
          </p:cNvSpPr>
          <p:nvPr/>
        </p:nvSpPr>
        <p:spPr>
          <a:xfrm>
            <a:off x="354693" y="359379"/>
            <a:ext cx="11375686" cy="5710857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959"/>
            </a:pPr>
            <a:endParaRPr lang="es-ES" sz="3959" b="1" dirty="0">
              <a:solidFill>
                <a:schemeClr val="lt1"/>
              </a:solidFill>
            </a:endParaRPr>
          </a:p>
        </p:txBody>
      </p:sp>
      <p:sp>
        <p:nvSpPr>
          <p:cNvPr id="11" name="Google Shape;104;p3"/>
          <p:cNvSpPr/>
          <p:nvPr/>
        </p:nvSpPr>
        <p:spPr>
          <a:xfrm>
            <a:off x="849069" y="2254265"/>
            <a:ext cx="10679289" cy="32060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4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EVALUACIÓN FORMATIVA Y RETROALIMENTACIÓN</a:t>
            </a:r>
            <a:endParaRPr sz="4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765175" y="543483"/>
            <a:ext cx="3232059" cy="1319350"/>
          </a:xfrm>
          <a:prstGeom prst="rect">
            <a:avLst/>
          </a:prstGeom>
        </p:spPr>
      </p:pic>
      <p:sp>
        <p:nvSpPr>
          <p:cNvPr id="3" name="AutoShape 2" descr="blob:https://web.whatsapp.com/73703788-93ed-4af3-af79-5f2319b40a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blob:https://web.whatsapp.com/73703788-93ed-4af3-af79-5f2319b40ad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blob:https://web.whatsapp.com/73703788-93ed-4af3-af79-5f2319b40ad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6137057" y="6226348"/>
            <a:ext cx="5593322" cy="523647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>
                <a:latin typeface="Arial Black" panose="020B0A04020102020204" pitchFamily="34" charset="0"/>
              </a:rPr>
              <a:t>Ponente : Luz María Montoya </a:t>
            </a:r>
            <a:r>
              <a:rPr lang="es-MX" sz="2000" b="1" i="1" dirty="0" err="1">
                <a:latin typeface="Arial Black" panose="020B0A04020102020204" pitchFamily="34" charset="0"/>
              </a:rPr>
              <a:t>Glener</a:t>
            </a:r>
            <a:endParaRPr lang="es-MX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9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700867" y="4293096"/>
            <a:ext cx="3888432" cy="1555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s-PE" sz="216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5687" t="21454" r="16794" b="13579"/>
          <a:stretch/>
        </p:blipFill>
        <p:spPr>
          <a:xfrm>
            <a:off x="204981" y="1139686"/>
            <a:ext cx="11426937" cy="52392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7745" t="26339" r="52677" b="55625"/>
          <a:stretch/>
        </p:blipFill>
        <p:spPr>
          <a:xfrm>
            <a:off x="10223411" y="63446"/>
            <a:ext cx="1501272" cy="946085"/>
          </a:xfrm>
          <a:prstGeom prst="rect">
            <a:avLst/>
          </a:prstGeom>
        </p:spPr>
      </p:pic>
      <p:sp>
        <p:nvSpPr>
          <p:cNvPr id="7" name="Redondear rectángulo de esquina diagonal 3">
            <a:extLst>
              <a:ext uri="{FF2B5EF4-FFF2-40B4-BE49-F238E27FC236}">
                <a16:creationId xmlns:a16="http://schemas.microsoft.com/office/drawing/2014/main" id="{745F7DC8-44A4-4975-A830-E0647913C71F}"/>
              </a:ext>
            </a:extLst>
          </p:cNvPr>
          <p:cNvSpPr/>
          <p:nvPr/>
        </p:nvSpPr>
        <p:spPr>
          <a:xfrm>
            <a:off x="6598678" y="6531388"/>
            <a:ext cx="5593322" cy="344530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>
                <a:latin typeface="Arial Black" panose="020B0A04020102020204" pitchFamily="34" charset="0"/>
              </a:rPr>
              <a:t>Ponente : Luz María Montoya </a:t>
            </a:r>
            <a:r>
              <a:rPr lang="es-MX" sz="2000" b="1" i="1" dirty="0" err="1">
                <a:latin typeface="Arial Black" panose="020B0A04020102020204" pitchFamily="34" charset="0"/>
              </a:rPr>
              <a:t>Glener</a:t>
            </a:r>
            <a:endParaRPr lang="es-MX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 txBox="1">
            <a:spLocks/>
          </p:cNvSpPr>
          <p:nvPr/>
        </p:nvSpPr>
        <p:spPr>
          <a:xfrm>
            <a:off x="2843808" y="1910144"/>
            <a:ext cx="3168352" cy="1505412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all" baseline="0">
                <a:solidFill>
                  <a:srgbClr val="EF7E09"/>
                </a:solidFill>
                <a:effectLst/>
                <a:latin typeface="Corbel"/>
                <a:ea typeface="+mj-ea"/>
                <a:cs typeface="Corbel"/>
              </a:defRPr>
            </a:lvl1pPr>
          </a:lstStyle>
          <a:p>
            <a:pPr marL="9525" marR="0" lvl="0" indent="0" algn="ctr" defTabSz="685800" rtl="0" eaLnBrk="1" fontAlgn="auto" latinLnBrk="0" hangingPunct="1">
              <a:lnSpc>
                <a:spcPct val="9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MX" sz="5400" b="1" i="0" u="none" strike="noStrike" kern="1200" cap="all" spc="0" normalizeH="0" baseline="0" noProof="0" dirty="0">
                <a:ln>
                  <a:noFill/>
                </a:ln>
                <a:solidFill>
                  <a:srgbClr val="EF7E09"/>
                </a:solidFill>
                <a:effectLst/>
                <a:uLnTx/>
                <a:uFillTx/>
                <a:latin typeface="Corbel"/>
                <a:ea typeface="+mj-ea"/>
              </a:rPr>
            </a:br>
            <a:endParaRPr kumimoji="0" lang="es-MX" sz="5400" b="1" i="0" u="none" strike="noStrike" kern="1200" cap="all" spc="0" normalizeH="0" baseline="0" noProof="0" dirty="0">
              <a:ln>
                <a:noFill/>
              </a:ln>
              <a:solidFill>
                <a:srgbClr val="EF7E09"/>
              </a:solidFill>
              <a:effectLst/>
              <a:uLnTx/>
              <a:uFillTx/>
              <a:latin typeface="Corbel"/>
              <a:ea typeface="+mj-ea"/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5F8267AD-9776-4274-BD78-220543480256}"/>
              </a:ext>
            </a:extLst>
          </p:cNvPr>
          <p:cNvGraphicFramePr/>
          <p:nvPr/>
        </p:nvGraphicFramePr>
        <p:xfrm>
          <a:off x="381134" y="763106"/>
          <a:ext cx="4925348" cy="5942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F6DBD4CC-574D-430D-9071-FED16A33979F}"/>
              </a:ext>
            </a:extLst>
          </p:cNvPr>
          <p:cNvSpPr txBox="1"/>
          <p:nvPr/>
        </p:nvSpPr>
        <p:spPr>
          <a:xfrm>
            <a:off x="6380255" y="164558"/>
            <a:ext cx="4708714" cy="7571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097280"/>
            <a:r>
              <a:rPr lang="es-PE" sz="2160" dirty="0">
                <a:solidFill>
                  <a:prstClr val="black"/>
                </a:solidFill>
                <a:latin typeface="Arial Narrow" panose="020B0606020202030204" pitchFamily="34" charset="0"/>
              </a:rPr>
              <a:t>El alumno, como ser social inmerso y responsable en su propio aprendizaje. 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34C26A1-B703-4673-8180-7ADC6A4F0E47}"/>
              </a:ext>
            </a:extLst>
          </p:cNvPr>
          <p:cNvSpPr/>
          <p:nvPr/>
        </p:nvSpPr>
        <p:spPr>
          <a:xfrm>
            <a:off x="6401274" y="1114012"/>
            <a:ext cx="4708714" cy="7571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097280"/>
            <a:r>
              <a:rPr lang="es-PE" sz="2160" dirty="0">
                <a:solidFill>
                  <a:prstClr val="black"/>
                </a:solidFill>
                <a:latin typeface="Arial Narrow" panose="020B0606020202030204" pitchFamily="34" charset="0"/>
              </a:rPr>
              <a:t>“El maestro debe adoptar el papel de facilitador, no proveedor de contenido”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431E0E7-70FE-4E47-A9EC-A90B41FFA97C}"/>
              </a:ext>
            </a:extLst>
          </p:cNvPr>
          <p:cNvSpPr txBox="1"/>
          <p:nvPr/>
        </p:nvSpPr>
        <p:spPr>
          <a:xfrm>
            <a:off x="6401274" y="2063466"/>
            <a:ext cx="4712144" cy="14219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097280"/>
            <a:r>
              <a:rPr lang="es-PE" sz="2160" dirty="0">
                <a:solidFill>
                  <a:prstClr val="black"/>
                </a:solidFill>
                <a:latin typeface="Arial Narrow" panose="020B0606020202030204" pitchFamily="34" charset="0"/>
              </a:rPr>
              <a:t>El conocimiento es construido por el alumno y destaca en gran medida el contexto social, ya que los individuos viven y aprenden a través de una cultura. </a:t>
            </a:r>
          </a:p>
        </p:txBody>
      </p:sp>
      <p:sp>
        <p:nvSpPr>
          <p:cNvPr id="19" name="Rectángulo redondeado 6">
            <a:extLst>
              <a:ext uri="{FF2B5EF4-FFF2-40B4-BE49-F238E27FC236}">
                <a16:creationId xmlns:a16="http://schemas.microsoft.com/office/drawing/2014/main" id="{0A846528-A813-437F-94F0-E3B137AA9053}"/>
              </a:ext>
            </a:extLst>
          </p:cNvPr>
          <p:cNvSpPr/>
          <p:nvPr/>
        </p:nvSpPr>
        <p:spPr>
          <a:xfrm>
            <a:off x="6663933" y="3734352"/>
            <a:ext cx="4190256" cy="254158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097280"/>
            <a:r>
              <a:rPr lang="es-PE" sz="2160" dirty="0">
                <a:solidFill>
                  <a:prstClr val="black"/>
                </a:solidFill>
                <a:latin typeface="Arial Narrow" panose="020B0606020202030204" pitchFamily="34" charset="0"/>
              </a:rPr>
              <a:t>La competencia se define como la facultad que tiene una persona de combinar un conjunto de capacidades a fin de lograr un propósito específico en una situación determinada, actuando de manera pertinente y con sentido ético. </a:t>
            </a:r>
          </a:p>
          <a:p>
            <a:pPr algn="just" defTabSz="1097280"/>
            <a:endParaRPr lang="es-PE" sz="216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E2949A0-A214-4372-AF05-AA7D7EC2B0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197621" y="4178662"/>
            <a:ext cx="1763475" cy="1064410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BC53865B-A5D5-44BC-B1D5-7B0C849AC37C}"/>
              </a:ext>
            </a:extLst>
          </p:cNvPr>
          <p:cNvCxnSpPr>
            <a:cxnSpLocks/>
          </p:cNvCxnSpPr>
          <p:nvPr/>
        </p:nvCxnSpPr>
        <p:spPr>
          <a:xfrm flipV="1">
            <a:off x="5431181" y="650157"/>
            <a:ext cx="864095" cy="6169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BC53865B-A5D5-44BC-B1D5-7B0C849AC37C}"/>
              </a:ext>
            </a:extLst>
          </p:cNvPr>
          <p:cNvCxnSpPr>
            <a:cxnSpLocks/>
          </p:cNvCxnSpPr>
          <p:nvPr/>
        </p:nvCxnSpPr>
        <p:spPr>
          <a:xfrm flipV="1">
            <a:off x="5334000" y="1340177"/>
            <a:ext cx="1046255" cy="6687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BC53865B-A5D5-44BC-B1D5-7B0C849AC37C}"/>
              </a:ext>
            </a:extLst>
          </p:cNvPr>
          <p:cNvCxnSpPr>
            <a:cxnSpLocks/>
          </p:cNvCxnSpPr>
          <p:nvPr/>
        </p:nvCxnSpPr>
        <p:spPr>
          <a:xfrm>
            <a:off x="5174513" y="2251613"/>
            <a:ext cx="1120763" cy="227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/>
          <a:srcRect l="27745" t="26339" r="52677" b="55625"/>
          <a:stretch/>
        </p:blipFill>
        <p:spPr>
          <a:xfrm>
            <a:off x="125518" y="75391"/>
            <a:ext cx="2168417" cy="73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2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8784" y="572103"/>
            <a:ext cx="113375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es-ES" sz="2400" dirty="0">
                <a:latin typeface="Dotum"/>
                <a:ea typeface="Dotum"/>
                <a:cs typeface="Dotum"/>
              </a:rPr>
              <a:t> </a:t>
            </a:r>
            <a:endParaRPr lang="es-MX" dirty="0">
              <a:latin typeface="Dotum"/>
              <a:ea typeface="Dotum"/>
              <a:cs typeface="Dotum"/>
            </a:endParaRPr>
          </a:p>
          <a:p>
            <a:pPr marL="76835" marR="721360"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ea typeface="Dotum"/>
                <a:cs typeface="Arial" panose="020B0604020202020204" pitchFamily="34" charset="0"/>
              </a:rPr>
              <a:t> Principales teorías psicológicas y pedagógicas. Teoría Psicológica Genética de Piaget, Teoría Psicológica y Culturista de Lev </a:t>
            </a:r>
            <a:r>
              <a:rPr lang="es-ES" sz="2000" dirty="0" err="1">
                <a:latin typeface="Arial" panose="020B0604020202020204" pitchFamily="34" charset="0"/>
                <a:ea typeface="Dotum"/>
                <a:cs typeface="Arial" panose="020B0604020202020204" pitchFamily="34" charset="0"/>
              </a:rPr>
              <a:t>Vigotsky</a:t>
            </a:r>
            <a:r>
              <a:rPr lang="es-ES" sz="2000" dirty="0">
                <a:latin typeface="Arial" panose="020B0604020202020204" pitchFamily="34" charset="0"/>
                <a:ea typeface="Dotum"/>
                <a:cs typeface="Arial" panose="020B0604020202020204" pitchFamily="34" charset="0"/>
              </a:rPr>
              <a:t>, Teoría del Aprendizaje Significativo de David </a:t>
            </a:r>
            <a:r>
              <a:rPr lang="es-ES" sz="2000" dirty="0" err="1">
                <a:latin typeface="Arial" panose="020B0604020202020204" pitchFamily="34" charset="0"/>
                <a:ea typeface="Dotum"/>
                <a:cs typeface="Arial" panose="020B0604020202020204" pitchFamily="34" charset="0"/>
              </a:rPr>
              <a:t>Ausbel</a:t>
            </a:r>
            <a:endParaRPr lang="es-MX" sz="2000" dirty="0">
              <a:latin typeface="Arial" panose="020B0604020202020204" pitchFamily="34" charset="0"/>
              <a:ea typeface="Dotum"/>
              <a:cs typeface="Arial" panose="020B0604020202020204" pitchFamily="34" charset="0"/>
            </a:endParaRPr>
          </a:p>
        </p:txBody>
      </p:sp>
      <p:pic>
        <p:nvPicPr>
          <p:cNvPr id="5" name="Imagen 4" descr="Departamento de Orientación: &lt;strong&gt;Teorías&lt;/strong&gt; del aprendizaje y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" b="22526"/>
          <a:stretch/>
        </p:blipFill>
        <p:spPr>
          <a:xfrm>
            <a:off x="302624" y="2625964"/>
            <a:ext cx="4008119" cy="1897643"/>
          </a:xfrm>
          <a:prstGeom prst="rect">
            <a:avLst/>
          </a:prstGeom>
        </p:spPr>
      </p:pic>
      <p:pic>
        <p:nvPicPr>
          <p:cNvPr id="7" name="Imagen 6" descr="EDUCuestionadores (V): ¿Qué opinaría Lev Vygotski sobr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21" y="2658094"/>
            <a:ext cx="6522312" cy="1897643"/>
          </a:xfrm>
          <a:prstGeom prst="rect">
            <a:avLst/>
          </a:prstGeom>
        </p:spPr>
      </p:pic>
      <p:pic>
        <p:nvPicPr>
          <p:cNvPr id="4" name="Imagen 3" descr="Estrategias psicopedagógicas para alumnado con retraso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4" y="4713364"/>
            <a:ext cx="4739640" cy="1948693"/>
          </a:xfrm>
          <a:prstGeom prst="rect">
            <a:avLst/>
          </a:prstGeom>
        </p:spPr>
      </p:pic>
      <p:pic>
        <p:nvPicPr>
          <p:cNvPr id="9" name="Imagen 8" descr="&lt;strong&gt;Jerome Bruner&lt;/strong&gt;, la teoria dell’istruzione e la cultura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45" y="4737093"/>
            <a:ext cx="4239442" cy="19169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27745" t="26339" r="52677" b="55625"/>
          <a:stretch/>
        </p:blipFill>
        <p:spPr>
          <a:xfrm>
            <a:off x="10545097" y="125298"/>
            <a:ext cx="1501272" cy="94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49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 txBox="1">
            <a:spLocks/>
          </p:cNvSpPr>
          <p:nvPr/>
        </p:nvSpPr>
        <p:spPr>
          <a:xfrm>
            <a:off x="2843808" y="1910144"/>
            <a:ext cx="3168352" cy="1505412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all" baseline="0">
                <a:solidFill>
                  <a:srgbClr val="EF7E09"/>
                </a:solidFill>
                <a:effectLst/>
                <a:latin typeface="Corbel"/>
                <a:ea typeface="+mj-ea"/>
                <a:cs typeface="Corbel"/>
              </a:defRPr>
            </a:lvl1pPr>
          </a:lstStyle>
          <a:p>
            <a:pPr marL="9525" marR="0" lvl="0" indent="0" algn="ctr" defTabSz="685800" rtl="0" eaLnBrk="1" fontAlgn="auto" latinLnBrk="0" hangingPunct="1">
              <a:lnSpc>
                <a:spcPct val="9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MX" sz="5400" b="1" i="0" u="none" strike="noStrike" kern="1200" cap="all" spc="0" normalizeH="0" baseline="0" noProof="0" dirty="0">
                <a:ln>
                  <a:noFill/>
                </a:ln>
                <a:solidFill>
                  <a:srgbClr val="EF7E09"/>
                </a:solidFill>
                <a:effectLst/>
                <a:uLnTx/>
                <a:uFillTx/>
                <a:latin typeface="Corbel"/>
                <a:ea typeface="+mj-ea"/>
              </a:rPr>
            </a:br>
            <a:endParaRPr kumimoji="0" lang="es-MX" sz="5400" b="1" i="0" u="none" strike="noStrike" kern="1200" cap="all" spc="0" normalizeH="0" baseline="0" noProof="0" dirty="0">
              <a:ln>
                <a:noFill/>
              </a:ln>
              <a:solidFill>
                <a:srgbClr val="EF7E09"/>
              </a:solidFill>
              <a:effectLst/>
              <a:uLnTx/>
              <a:uFillTx/>
              <a:latin typeface="Corbel"/>
              <a:ea typeface="+mj-ea"/>
            </a:endParaRPr>
          </a:p>
        </p:txBody>
      </p:sp>
      <p:pic>
        <p:nvPicPr>
          <p:cNvPr id="6" name="Picture 2" descr="Resultado de imagen para estándares de aprendizaje">
            <a:extLst>
              <a:ext uri="{FF2B5EF4-FFF2-40B4-BE49-F238E27FC236}">
                <a16:creationId xmlns:a16="http://schemas.microsoft.com/office/drawing/2014/main" id="{5D307BD1-C6E8-4A75-8701-FAA94F33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84" y="243508"/>
            <a:ext cx="6845968" cy="470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758038" y="5186729"/>
            <a:ext cx="10049649" cy="96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>
              <a:lnSpc>
                <a:spcPct val="150000"/>
              </a:lnSpc>
            </a:pPr>
            <a:r>
              <a:rPr lang="es-PE" sz="168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s-PE" sz="2000" b="1" dirty="0">
                <a:solidFill>
                  <a:prstClr val="black"/>
                </a:solidFill>
                <a:latin typeface="Tw Cen MT" panose="020B0602020104020603"/>
              </a:rPr>
              <a:t>Contiene los aprendizajes que deben lograr los estudiantes </a:t>
            </a:r>
            <a:r>
              <a:rPr lang="es-PE" sz="2000" dirty="0">
                <a:solidFill>
                  <a:prstClr val="black"/>
                </a:solidFill>
                <a:latin typeface="Tw Cen MT" panose="020B0602020104020603"/>
              </a:rPr>
              <a:t>al concluir cada nivel y modalidad señalando su progresión, así como la forma de evaluarlos.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10545097" y="125298"/>
            <a:ext cx="1501272" cy="946085"/>
          </a:xfrm>
          <a:prstGeom prst="rect">
            <a:avLst/>
          </a:prstGeom>
        </p:spPr>
      </p:pic>
      <p:sp>
        <p:nvSpPr>
          <p:cNvPr id="7" name="Redondear rectángulo de esquina diagonal 3">
            <a:extLst>
              <a:ext uri="{FF2B5EF4-FFF2-40B4-BE49-F238E27FC236}">
                <a16:creationId xmlns:a16="http://schemas.microsoft.com/office/drawing/2014/main" id="{6C83DF2D-9997-427F-83A3-D5D5272C070E}"/>
              </a:ext>
            </a:extLst>
          </p:cNvPr>
          <p:cNvSpPr/>
          <p:nvPr/>
        </p:nvSpPr>
        <p:spPr>
          <a:xfrm>
            <a:off x="6598678" y="6316005"/>
            <a:ext cx="5593322" cy="523647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>
                <a:latin typeface="Arial Black" panose="020B0A04020102020204" pitchFamily="34" charset="0"/>
              </a:rPr>
              <a:t>Ponente : Luz María Montoya </a:t>
            </a:r>
            <a:r>
              <a:rPr lang="es-MX" sz="2000" b="1" i="1" dirty="0" err="1">
                <a:latin typeface="Arial Black" panose="020B0A04020102020204" pitchFamily="34" charset="0"/>
              </a:rPr>
              <a:t>Glener</a:t>
            </a:r>
            <a:endParaRPr lang="es-MX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9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61051" y="1808930"/>
            <a:ext cx="7761787" cy="2226890"/>
            <a:chOff x="3508247" y="942072"/>
            <a:chExt cx="5978133" cy="1379059"/>
          </a:xfrm>
        </p:grpSpPr>
        <p:sp>
          <p:nvSpPr>
            <p:cNvPr id="3" name="object 3"/>
            <p:cNvSpPr/>
            <p:nvPr/>
          </p:nvSpPr>
          <p:spPr>
            <a:xfrm>
              <a:off x="3576307" y="942072"/>
              <a:ext cx="5910073" cy="1379059"/>
            </a:xfrm>
            <a:custGeom>
              <a:avLst/>
              <a:gdLst/>
              <a:ahLst/>
              <a:cxnLst/>
              <a:rect l="l" t="t" r="r" b="b"/>
              <a:pathLst>
                <a:path w="5078095" h="920750">
                  <a:moveTo>
                    <a:pt x="4924552" y="0"/>
                  </a:moveTo>
                  <a:lnTo>
                    <a:pt x="0" y="0"/>
                  </a:lnTo>
                  <a:lnTo>
                    <a:pt x="0" y="920496"/>
                  </a:lnTo>
                  <a:lnTo>
                    <a:pt x="4924552" y="920496"/>
                  </a:lnTo>
                  <a:lnTo>
                    <a:pt x="4973035" y="912672"/>
                  </a:lnTo>
                  <a:lnTo>
                    <a:pt x="5015148" y="890889"/>
                  </a:lnTo>
                  <a:lnTo>
                    <a:pt x="5048361" y="857676"/>
                  </a:lnTo>
                  <a:lnTo>
                    <a:pt x="5070144" y="815563"/>
                  </a:lnTo>
                  <a:lnTo>
                    <a:pt x="5077968" y="767080"/>
                  </a:lnTo>
                  <a:lnTo>
                    <a:pt x="5077968" y="153416"/>
                  </a:lnTo>
                  <a:lnTo>
                    <a:pt x="5070144" y="104932"/>
                  </a:lnTo>
                  <a:lnTo>
                    <a:pt x="5048361" y="62819"/>
                  </a:lnTo>
                  <a:lnTo>
                    <a:pt x="5015148" y="29606"/>
                  </a:lnTo>
                  <a:lnTo>
                    <a:pt x="4973035" y="7823"/>
                  </a:lnTo>
                  <a:lnTo>
                    <a:pt x="4924552" y="0"/>
                  </a:lnTo>
                  <a:close/>
                </a:path>
              </a:pathLst>
            </a:custGeom>
            <a:solidFill>
              <a:srgbClr val="D2DEE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8247" y="1124711"/>
              <a:ext cx="5078095" cy="920750"/>
            </a:xfrm>
            <a:custGeom>
              <a:avLst/>
              <a:gdLst/>
              <a:ahLst/>
              <a:cxnLst/>
              <a:rect l="l" t="t" r="r" b="b"/>
              <a:pathLst>
                <a:path w="5078095" h="920750">
                  <a:moveTo>
                    <a:pt x="5077968" y="153416"/>
                  </a:moveTo>
                  <a:lnTo>
                    <a:pt x="5077968" y="767080"/>
                  </a:lnTo>
                  <a:lnTo>
                    <a:pt x="5070144" y="815563"/>
                  </a:lnTo>
                  <a:lnTo>
                    <a:pt x="5048361" y="857676"/>
                  </a:lnTo>
                  <a:lnTo>
                    <a:pt x="5015148" y="890889"/>
                  </a:lnTo>
                  <a:lnTo>
                    <a:pt x="4973035" y="912672"/>
                  </a:lnTo>
                  <a:lnTo>
                    <a:pt x="4924552" y="920496"/>
                  </a:lnTo>
                  <a:lnTo>
                    <a:pt x="0" y="920496"/>
                  </a:lnTo>
                  <a:lnTo>
                    <a:pt x="0" y="0"/>
                  </a:lnTo>
                  <a:lnTo>
                    <a:pt x="4924552" y="0"/>
                  </a:lnTo>
                  <a:lnTo>
                    <a:pt x="4973035" y="7823"/>
                  </a:lnTo>
                  <a:lnTo>
                    <a:pt x="5015148" y="29606"/>
                  </a:lnTo>
                  <a:lnTo>
                    <a:pt x="5048361" y="62819"/>
                  </a:lnTo>
                  <a:lnTo>
                    <a:pt x="5070144" y="104932"/>
                  </a:lnTo>
                  <a:lnTo>
                    <a:pt x="5077968" y="153416"/>
                  </a:lnTo>
                  <a:close/>
                </a:path>
              </a:pathLst>
            </a:custGeom>
            <a:ln w="12192">
              <a:solidFill>
                <a:srgbClr val="D2D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84209" y="2009388"/>
            <a:ext cx="7274350" cy="175278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8270" marR="5080" indent="-116205">
              <a:lnSpc>
                <a:spcPct val="92200"/>
              </a:lnSpc>
              <a:spcBef>
                <a:spcPts val="220"/>
              </a:spcBef>
              <a:buChar char="•"/>
              <a:tabLst>
                <a:tab pos="128905" algn="l"/>
              </a:tabLst>
            </a:pPr>
            <a:r>
              <a:rPr lang="es-MX" sz="2000" spc="-10" dirty="0">
                <a:latin typeface="Calibri"/>
                <a:cs typeface="Calibri"/>
              </a:rPr>
              <a:t>Facultad que tiene una persona de combinar un conjunto de capacidades para lograr un propósito específico en una situación determinada, actuando de manera pertinente y con sentido ético</a:t>
            </a:r>
          </a:p>
          <a:p>
            <a:pPr marL="128270" marR="5080" indent="-116205">
              <a:lnSpc>
                <a:spcPct val="92200"/>
              </a:lnSpc>
              <a:spcBef>
                <a:spcPts val="220"/>
              </a:spcBef>
              <a:buChar char="•"/>
              <a:tabLst>
                <a:tab pos="128905" algn="l"/>
              </a:tabLst>
            </a:pPr>
            <a:r>
              <a:rPr lang="es-MX" sz="2000" spc="-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 </a:t>
            </a:r>
            <a:r>
              <a:rPr sz="2000" b="1" spc="-10" dirty="0">
                <a:latin typeface="Calibri"/>
                <a:cs typeface="Calibri"/>
              </a:rPr>
              <a:t>uso combinado </a:t>
            </a:r>
            <a:r>
              <a:rPr sz="2000" b="1" spc="-5" dirty="0">
                <a:latin typeface="Calibri"/>
                <a:cs typeface="Calibri"/>
              </a:rPr>
              <a:t>y articulado de las </a:t>
            </a:r>
            <a:r>
              <a:rPr sz="2000" b="1" spc="-15" dirty="0">
                <a:latin typeface="Calibri"/>
                <a:cs typeface="Calibri"/>
              </a:rPr>
              <a:t>competencias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nos </a:t>
            </a:r>
            <a:r>
              <a:rPr sz="2000" spc="-15" dirty="0" err="1">
                <a:latin typeface="Calibri"/>
                <a:cs typeface="Calibri"/>
              </a:rPr>
              <a:t>permiten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lang="es-MX" sz="2000" spc="-15" dirty="0">
                <a:latin typeface="Calibri"/>
                <a:cs typeface="Calibri"/>
              </a:rPr>
              <a:t>  </a:t>
            </a:r>
            <a:r>
              <a:rPr sz="2000" spc="-305" dirty="0">
                <a:latin typeface="Calibri"/>
                <a:cs typeface="Calibri"/>
              </a:rPr>
              <a:t> </a:t>
            </a:r>
            <a:r>
              <a:rPr lang="es-MX" sz="2000" spc="-305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orientar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trabajo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estudiantes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establecer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criterios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evaluación</a:t>
            </a:r>
            <a:r>
              <a:rPr sz="2000" spc="-10" dirty="0">
                <a:latin typeface="Calibri"/>
                <a:cs typeface="Calibri"/>
              </a:rPr>
              <a:t>.</a:t>
            </a:r>
            <a:r>
              <a:rPr lang="es-MX" sz="2000" spc="-10" dirty="0">
                <a:latin typeface="Calibri"/>
                <a:cs typeface="Calibri"/>
              </a:rPr>
              <a:t> Operaciones complejas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1502" y="2025418"/>
            <a:ext cx="2868295" cy="1164590"/>
            <a:chOff x="646178" y="1002791"/>
            <a:chExt cx="2868295" cy="1164590"/>
          </a:xfrm>
        </p:grpSpPr>
        <p:sp>
          <p:nvSpPr>
            <p:cNvPr id="7" name="object 7"/>
            <p:cNvSpPr/>
            <p:nvPr/>
          </p:nvSpPr>
          <p:spPr>
            <a:xfrm>
              <a:off x="652274" y="1008887"/>
              <a:ext cx="2856230" cy="1152525"/>
            </a:xfrm>
            <a:custGeom>
              <a:avLst/>
              <a:gdLst/>
              <a:ahLst/>
              <a:cxnLst/>
              <a:rect l="l" t="t" r="r" b="b"/>
              <a:pathLst>
                <a:path w="2856229" h="1152525">
                  <a:moveTo>
                    <a:pt x="2663949" y="0"/>
                  </a:moveTo>
                  <a:lnTo>
                    <a:pt x="192022" y="0"/>
                  </a:lnTo>
                  <a:lnTo>
                    <a:pt x="147995" y="5071"/>
                  </a:lnTo>
                  <a:lnTo>
                    <a:pt x="107578" y="19518"/>
                  </a:lnTo>
                  <a:lnTo>
                    <a:pt x="71924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4" y="1109956"/>
                  </a:lnTo>
                  <a:lnTo>
                    <a:pt x="107578" y="1132625"/>
                  </a:lnTo>
                  <a:lnTo>
                    <a:pt x="147995" y="1147072"/>
                  </a:lnTo>
                  <a:lnTo>
                    <a:pt x="192022" y="1152144"/>
                  </a:lnTo>
                  <a:lnTo>
                    <a:pt x="2663949" y="1152144"/>
                  </a:lnTo>
                  <a:lnTo>
                    <a:pt x="2707976" y="1147072"/>
                  </a:lnTo>
                  <a:lnTo>
                    <a:pt x="2748393" y="1132625"/>
                  </a:lnTo>
                  <a:lnTo>
                    <a:pt x="2784047" y="1109956"/>
                  </a:lnTo>
                  <a:lnTo>
                    <a:pt x="2813785" y="1080218"/>
                  </a:lnTo>
                  <a:lnTo>
                    <a:pt x="2836454" y="1044564"/>
                  </a:lnTo>
                  <a:lnTo>
                    <a:pt x="2850901" y="1004147"/>
                  </a:lnTo>
                  <a:lnTo>
                    <a:pt x="2855973" y="960120"/>
                  </a:lnTo>
                  <a:lnTo>
                    <a:pt x="2855973" y="192024"/>
                  </a:lnTo>
                  <a:lnTo>
                    <a:pt x="2850901" y="147996"/>
                  </a:lnTo>
                  <a:lnTo>
                    <a:pt x="2836454" y="107579"/>
                  </a:lnTo>
                  <a:lnTo>
                    <a:pt x="2813785" y="71925"/>
                  </a:lnTo>
                  <a:lnTo>
                    <a:pt x="2784047" y="42187"/>
                  </a:lnTo>
                  <a:lnTo>
                    <a:pt x="2748393" y="19518"/>
                  </a:lnTo>
                  <a:lnTo>
                    <a:pt x="2707976" y="5071"/>
                  </a:lnTo>
                  <a:lnTo>
                    <a:pt x="2663949" y="0"/>
                  </a:lnTo>
                  <a:close/>
                </a:path>
              </a:pathLst>
            </a:custGeom>
            <a:solidFill>
              <a:srgbClr val="5B9AD5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2274" y="1008887"/>
              <a:ext cx="2856230" cy="1152525"/>
            </a:xfrm>
            <a:custGeom>
              <a:avLst/>
              <a:gdLst/>
              <a:ahLst/>
              <a:cxnLst/>
              <a:rect l="l" t="t" r="r" b="b"/>
              <a:pathLst>
                <a:path w="2856229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4" y="42187"/>
                  </a:lnTo>
                  <a:lnTo>
                    <a:pt x="107578" y="19518"/>
                  </a:lnTo>
                  <a:lnTo>
                    <a:pt x="147995" y="5071"/>
                  </a:lnTo>
                  <a:lnTo>
                    <a:pt x="192022" y="0"/>
                  </a:lnTo>
                  <a:lnTo>
                    <a:pt x="2663949" y="0"/>
                  </a:lnTo>
                  <a:lnTo>
                    <a:pt x="2707976" y="5071"/>
                  </a:lnTo>
                  <a:lnTo>
                    <a:pt x="2748393" y="19518"/>
                  </a:lnTo>
                  <a:lnTo>
                    <a:pt x="2784047" y="42187"/>
                  </a:lnTo>
                  <a:lnTo>
                    <a:pt x="2813785" y="71925"/>
                  </a:lnTo>
                  <a:lnTo>
                    <a:pt x="2836454" y="107579"/>
                  </a:lnTo>
                  <a:lnTo>
                    <a:pt x="2850901" y="147996"/>
                  </a:lnTo>
                  <a:lnTo>
                    <a:pt x="2855973" y="192024"/>
                  </a:lnTo>
                  <a:lnTo>
                    <a:pt x="2855973" y="960120"/>
                  </a:lnTo>
                  <a:lnTo>
                    <a:pt x="2850901" y="1004147"/>
                  </a:lnTo>
                  <a:lnTo>
                    <a:pt x="2836454" y="1044564"/>
                  </a:lnTo>
                  <a:lnTo>
                    <a:pt x="2813785" y="1080218"/>
                  </a:lnTo>
                  <a:lnTo>
                    <a:pt x="2784047" y="1109956"/>
                  </a:lnTo>
                  <a:lnTo>
                    <a:pt x="2748393" y="1132625"/>
                  </a:lnTo>
                  <a:lnTo>
                    <a:pt x="2707976" y="1147072"/>
                  </a:lnTo>
                  <a:lnTo>
                    <a:pt x="2663949" y="1152144"/>
                  </a:lnTo>
                  <a:lnTo>
                    <a:pt x="192022" y="1152144"/>
                  </a:lnTo>
                  <a:lnTo>
                    <a:pt x="147995" y="1147072"/>
                  </a:lnTo>
                  <a:lnTo>
                    <a:pt x="107578" y="1132625"/>
                  </a:lnTo>
                  <a:lnTo>
                    <a:pt x="71924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4821" y="2250821"/>
            <a:ext cx="232029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15" dirty="0">
                <a:latin typeface="Calibri"/>
                <a:cs typeface="Calibri"/>
              </a:rPr>
              <a:t>Competencias</a:t>
            </a:r>
            <a:endParaRPr sz="31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64602" y="4294019"/>
            <a:ext cx="7583681" cy="2270328"/>
            <a:chOff x="3501897" y="2328417"/>
            <a:chExt cx="5090795" cy="933450"/>
          </a:xfrm>
        </p:grpSpPr>
        <p:sp>
          <p:nvSpPr>
            <p:cNvPr id="11" name="object 11"/>
            <p:cNvSpPr/>
            <p:nvPr/>
          </p:nvSpPr>
          <p:spPr>
            <a:xfrm>
              <a:off x="3508247" y="2334767"/>
              <a:ext cx="5078095" cy="920750"/>
            </a:xfrm>
            <a:custGeom>
              <a:avLst/>
              <a:gdLst/>
              <a:ahLst/>
              <a:cxnLst/>
              <a:rect l="l" t="t" r="r" b="b"/>
              <a:pathLst>
                <a:path w="5078095" h="920750">
                  <a:moveTo>
                    <a:pt x="4924552" y="0"/>
                  </a:moveTo>
                  <a:lnTo>
                    <a:pt x="0" y="0"/>
                  </a:lnTo>
                  <a:lnTo>
                    <a:pt x="0" y="920496"/>
                  </a:lnTo>
                  <a:lnTo>
                    <a:pt x="4924552" y="920496"/>
                  </a:lnTo>
                  <a:lnTo>
                    <a:pt x="4973035" y="912672"/>
                  </a:lnTo>
                  <a:lnTo>
                    <a:pt x="5015148" y="890889"/>
                  </a:lnTo>
                  <a:lnTo>
                    <a:pt x="5048361" y="857676"/>
                  </a:lnTo>
                  <a:lnTo>
                    <a:pt x="5070144" y="815563"/>
                  </a:lnTo>
                  <a:lnTo>
                    <a:pt x="5077968" y="767080"/>
                  </a:lnTo>
                  <a:lnTo>
                    <a:pt x="5077968" y="153416"/>
                  </a:lnTo>
                  <a:lnTo>
                    <a:pt x="5070144" y="104932"/>
                  </a:lnTo>
                  <a:lnTo>
                    <a:pt x="5048361" y="62819"/>
                  </a:lnTo>
                  <a:lnTo>
                    <a:pt x="5015148" y="29606"/>
                  </a:lnTo>
                  <a:lnTo>
                    <a:pt x="4973035" y="7823"/>
                  </a:lnTo>
                  <a:lnTo>
                    <a:pt x="4924552" y="0"/>
                  </a:lnTo>
                  <a:close/>
                </a:path>
              </a:pathLst>
            </a:custGeom>
            <a:solidFill>
              <a:srgbClr val="D2DEE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000"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508247" y="2334767"/>
              <a:ext cx="5078095" cy="920750"/>
            </a:xfrm>
            <a:custGeom>
              <a:avLst/>
              <a:gdLst/>
              <a:ahLst/>
              <a:cxnLst/>
              <a:rect l="l" t="t" r="r" b="b"/>
              <a:pathLst>
                <a:path w="5078095" h="920750">
                  <a:moveTo>
                    <a:pt x="5077968" y="153416"/>
                  </a:moveTo>
                  <a:lnTo>
                    <a:pt x="5077968" y="767080"/>
                  </a:lnTo>
                  <a:lnTo>
                    <a:pt x="5070144" y="815563"/>
                  </a:lnTo>
                  <a:lnTo>
                    <a:pt x="5048361" y="857676"/>
                  </a:lnTo>
                  <a:lnTo>
                    <a:pt x="5015148" y="890889"/>
                  </a:lnTo>
                  <a:lnTo>
                    <a:pt x="4973035" y="912672"/>
                  </a:lnTo>
                  <a:lnTo>
                    <a:pt x="4924552" y="920496"/>
                  </a:lnTo>
                  <a:lnTo>
                    <a:pt x="0" y="920496"/>
                  </a:lnTo>
                  <a:lnTo>
                    <a:pt x="0" y="0"/>
                  </a:lnTo>
                  <a:lnTo>
                    <a:pt x="4924552" y="0"/>
                  </a:lnTo>
                  <a:lnTo>
                    <a:pt x="4973035" y="7823"/>
                  </a:lnTo>
                  <a:lnTo>
                    <a:pt x="5015148" y="29606"/>
                  </a:lnTo>
                  <a:lnTo>
                    <a:pt x="5048361" y="62819"/>
                  </a:lnTo>
                  <a:lnTo>
                    <a:pt x="5070144" y="104932"/>
                  </a:lnTo>
                  <a:lnTo>
                    <a:pt x="5077968" y="153416"/>
                  </a:lnTo>
                  <a:close/>
                </a:path>
              </a:pathLst>
            </a:custGeom>
            <a:ln w="12192">
              <a:solidFill>
                <a:srgbClr val="D2DEE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77471" y="4626811"/>
            <a:ext cx="2868295" cy="1164590"/>
            <a:chOff x="646178" y="2212847"/>
            <a:chExt cx="2868295" cy="1164590"/>
          </a:xfrm>
        </p:grpSpPr>
        <p:sp>
          <p:nvSpPr>
            <p:cNvPr id="15" name="object 15"/>
            <p:cNvSpPr/>
            <p:nvPr/>
          </p:nvSpPr>
          <p:spPr>
            <a:xfrm>
              <a:off x="652274" y="2218943"/>
              <a:ext cx="2856230" cy="1152525"/>
            </a:xfrm>
            <a:custGeom>
              <a:avLst/>
              <a:gdLst/>
              <a:ahLst/>
              <a:cxnLst/>
              <a:rect l="l" t="t" r="r" b="b"/>
              <a:pathLst>
                <a:path w="2856229" h="1152525">
                  <a:moveTo>
                    <a:pt x="2663949" y="0"/>
                  </a:moveTo>
                  <a:lnTo>
                    <a:pt x="192022" y="0"/>
                  </a:lnTo>
                  <a:lnTo>
                    <a:pt x="147995" y="5071"/>
                  </a:lnTo>
                  <a:lnTo>
                    <a:pt x="107578" y="19518"/>
                  </a:lnTo>
                  <a:lnTo>
                    <a:pt x="71924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4" y="1109956"/>
                  </a:lnTo>
                  <a:lnTo>
                    <a:pt x="107578" y="1132625"/>
                  </a:lnTo>
                  <a:lnTo>
                    <a:pt x="147995" y="1147072"/>
                  </a:lnTo>
                  <a:lnTo>
                    <a:pt x="192022" y="1152144"/>
                  </a:lnTo>
                  <a:lnTo>
                    <a:pt x="2663949" y="1152144"/>
                  </a:lnTo>
                  <a:lnTo>
                    <a:pt x="2707976" y="1147072"/>
                  </a:lnTo>
                  <a:lnTo>
                    <a:pt x="2748393" y="1132625"/>
                  </a:lnTo>
                  <a:lnTo>
                    <a:pt x="2784047" y="1109956"/>
                  </a:lnTo>
                  <a:lnTo>
                    <a:pt x="2813785" y="1080218"/>
                  </a:lnTo>
                  <a:lnTo>
                    <a:pt x="2836454" y="1044564"/>
                  </a:lnTo>
                  <a:lnTo>
                    <a:pt x="2850901" y="1004147"/>
                  </a:lnTo>
                  <a:lnTo>
                    <a:pt x="2855973" y="960120"/>
                  </a:lnTo>
                  <a:lnTo>
                    <a:pt x="2855973" y="192024"/>
                  </a:lnTo>
                  <a:lnTo>
                    <a:pt x="2850901" y="147996"/>
                  </a:lnTo>
                  <a:lnTo>
                    <a:pt x="2836454" y="107579"/>
                  </a:lnTo>
                  <a:lnTo>
                    <a:pt x="2813785" y="71925"/>
                  </a:lnTo>
                  <a:lnTo>
                    <a:pt x="2784047" y="42187"/>
                  </a:lnTo>
                  <a:lnTo>
                    <a:pt x="2748393" y="19518"/>
                  </a:lnTo>
                  <a:lnTo>
                    <a:pt x="2707976" y="5071"/>
                  </a:lnTo>
                  <a:lnTo>
                    <a:pt x="2663949" y="0"/>
                  </a:lnTo>
                  <a:close/>
                </a:path>
              </a:pathLst>
            </a:custGeom>
            <a:solidFill>
              <a:srgbClr val="5B9AD5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2274" y="2218943"/>
              <a:ext cx="2856230" cy="1152525"/>
            </a:xfrm>
            <a:custGeom>
              <a:avLst/>
              <a:gdLst/>
              <a:ahLst/>
              <a:cxnLst/>
              <a:rect l="l" t="t" r="r" b="b"/>
              <a:pathLst>
                <a:path w="2856229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4" y="42187"/>
                  </a:lnTo>
                  <a:lnTo>
                    <a:pt x="107578" y="19518"/>
                  </a:lnTo>
                  <a:lnTo>
                    <a:pt x="147995" y="5071"/>
                  </a:lnTo>
                  <a:lnTo>
                    <a:pt x="192022" y="0"/>
                  </a:lnTo>
                  <a:lnTo>
                    <a:pt x="2663949" y="0"/>
                  </a:lnTo>
                  <a:lnTo>
                    <a:pt x="2707976" y="5071"/>
                  </a:lnTo>
                  <a:lnTo>
                    <a:pt x="2748393" y="19518"/>
                  </a:lnTo>
                  <a:lnTo>
                    <a:pt x="2784047" y="42187"/>
                  </a:lnTo>
                  <a:lnTo>
                    <a:pt x="2813785" y="71925"/>
                  </a:lnTo>
                  <a:lnTo>
                    <a:pt x="2836454" y="107579"/>
                  </a:lnTo>
                  <a:lnTo>
                    <a:pt x="2850901" y="147996"/>
                  </a:lnTo>
                  <a:lnTo>
                    <a:pt x="2855973" y="192024"/>
                  </a:lnTo>
                  <a:lnTo>
                    <a:pt x="2855973" y="960120"/>
                  </a:lnTo>
                  <a:lnTo>
                    <a:pt x="2850901" y="1004147"/>
                  </a:lnTo>
                  <a:lnTo>
                    <a:pt x="2836454" y="1044564"/>
                  </a:lnTo>
                  <a:lnTo>
                    <a:pt x="2813785" y="1080218"/>
                  </a:lnTo>
                  <a:lnTo>
                    <a:pt x="2784047" y="1109956"/>
                  </a:lnTo>
                  <a:lnTo>
                    <a:pt x="2748393" y="1132625"/>
                  </a:lnTo>
                  <a:lnTo>
                    <a:pt x="2707976" y="1147072"/>
                  </a:lnTo>
                  <a:lnTo>
                    <a:pt x="2663949" y="1152144"/>
                  </a:lnTo>
                  <a:lnTo>
                    <a:pt x="192022" y="1152144"/>
                  </a:lnTo>
                  <a:lnTo>
                    <a:pt x="147995" y="1147072"/>
                  </a:lnTo>
                  <a:lnTo>
                    <a:pt x="107578" y="1132625"/>
                  </a:lnTo>
                  <a:lnTo>
                    <a:pt x="71924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78854" y="4764437"/>
            <a:ext cx="206565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10" dirty="0">
                <a:latin typeface="Calibri"/>
                <a:cs typeface="Calibri"/>
              </a:rPr>
              <a:t>Ca</a:t>
            </a:r>
            <a:r>
              <a:rPr sz="3100" b="1" spc="-20" dirty="0">
                <a:latin typeface="Calibri"/>
                <a:cs typeface="Calibri"/>
              </a:rPr>
              <a:t>p</a:t>
            </a:r>
            <a:r>
              <a:rPr sz="3100" b="1" spc="-5" dirty="0">
                <a:latin typeface="Calibri"/>
                <a:cs typeface="Calibri"/>
              </a:rPr>
              <a:t>ac</a:t>
            </a:r>
            <a:r>
              <a:rPr sz="3100" b="1" spc="5" dirty="0">
                <a:latin typeface="Calibri"/>
                <a:cs typeface="Calibri"/>
              </a:rPr>
              <a:t>i</a:t>
            </a:r>
            <a:r>
              <a:rPr sz="3100" b="1" spc="-5" dirty="0">
                <a:latin typeface="Calibri"/>
                <a:cs typeface="Calibri"/>
              </a:rPr>
              <a:t>da</a:t>
            </a:r>
            <a:r>
              <a:rPr sz="3100" b="1" spc="-15" dirty="0">
                <a:latin typeface="Calibri"/>
                <a:cs typeface="Calibri"/>
              </a:rPr>
              <a:t>d</a:t>
            </a:r>
            <a:r>
              <a:rPr sz="3100" b="1" spc="-10" dirty="0">
                <a:latin typeface="Calibri"/>
                <a:cs typeface="Calibri"/>
              </a:rPr>
              <a:t>es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77598" y="970432"/>
            <a:ext cx="539178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45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COM</a:t>
            </a:r>
            <a:r>
              <a:rPr sz="3200" b="1" spc="-38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sz="3200" b="1" spc="-44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ON</a:t>
            </a:r>
            <a:r>
              <a:rPr sz="3200" b="1" spc="-38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3200" b="1" spc="-42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3200" b="1" spc="-35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3200" b="1" spc="-39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ES</a:t>
            </a:r>
            <a:r>
              <a:rPr sz="3200" b="1" spc="-75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-42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3200" b="1" spc="-42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sz="3200" b="1" spc="-42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3200" b="1" spc="-42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3200" b="1" spc="-34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ICUL</a:t>
            </a:r>
            <a:r>
              <a:rPr sz="3200" b="1" spc="-41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3200" b="1" spc="-40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RES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3664602" y="4464529"/>
            <a:ext cx="6096000" cy="15578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8270" indent="-116205">
              <a:spcBef>
                <a:spcPts val="220"/>
              </a:spcBef>
              <a:buChar char="•"/>
              <a:tabLst>
                <a:tab pos="128905" algn="l"/>
              </a:tabLst>
            </a:pPr>
            <a:r>
              <a:rPr lang="es-MX" sz="2000" spc="-10" dirty="0">
                <a:latin typeface="Calibri"/>
                <a:cs typeface="Calibri"/>
              </a:rPr>
              <a:t>Las</a:t>
            </a:r>
            <a:r>
              <a:rPr lang="es-MX" sz="2000" spc="5" dirty="0">
                <a:latin typeface="Calibri"/>
                <a:cs typeface="Calibri"/>
              </a:rPr>
              <a:t> </a:t>
            </a:r>
            <a:r>
              <a:rPr lang="es-MX" sz="2000" spc="-10" dirty="0">
                <a:latin typeface="Calibri"/>
                <a:cs typeface="Calibri"/>
              </a:rPr>
              <a:t>capacidades</a:t>
            </a:r>
            <a:r>
              <a:rPr lang="es-MX" sz="2000" spc="25" dirty="0">
                <a:latin typeface="Calibri"/>
                <a:cs typeface="Calibri"/>
              </a:rPr>
              <a:t> </a:t>
            </a:r>
            <a:r>
              <a:rPr lang="es-MX" sz="2000" spc="-5" dirty="0">
                <a:latin typeface="Calibri"/>
                <a:cs typeface="Calibri"/>
              </a:rPr>
              <a:t>son</a:t>
            </a:r>
            <a:r>
              <a:rPr lang="es-MX" sz="2000" spc="5" dirty="0">
                <a:latin typeface="Calibri"/>
                <a:cs typeface="Calibri"/>
              </a:rPr>
              <a:t> </a:t>
            </a:r>
            <a:r>
              <a:rPr lang="es-MX" sz="2000" spc="-15" dirty="0">
                <a:latin typeface="Calibri"/>
                <a:cs typeface="Calibri"/>
              </a:rPr>
              <a:t>recursos</a:t>
            </a:r>
            <a:r>
              <a:rPr lang="es-MX" sz="2000" spc="30" dirty="0">
                <a:latin typeface="Calibri"/>
                <a:cs typeface="Calibri"/>
              </a:rPr>
              <a:t> </a:t>
            </a:r>
            <a:r>
              <a:rPr lang="es-MX" sz="2000" spc="-15" dirty="0">
                <a:latin typeface="Calibri"/>
                <a:cs typeface="Calibri"/>
              </a:rPr>
              <a:t>para</a:t>
            </a:r>
            <a:r>
              <a:rPr lang="es-MX" sz="2000" spc="20" dirty="0">
                <a:latin typeface="Calibri"/>
                <a:cs typeface="Calibri"/>
              </a:rPr>
              <a:t> </a:t>
            </a:r>
            <a:r>
              <a:rPr lang="es-MX" sz="2000" spc="-10" dirty="0">
                <a:latin typeface="Calibri"/>
                <a:cs typeface="Calibri"/>
              </a:rPr>
              <a:t>actuar</a:t>
            </a:r>
            <a:r>
              <a:rPr lang="es-MX" sz="2000" spc="10" dirty="0">
                <a:latin typeface="Calibri"/>
                <a:cs typeface="Calibri"/>
              </a:rPr>
              <a:t> </a:t>
            </a:r>
            <a:r>
              <a:rPr lang="es-MX" sz="2000" spc="-15" dirty="0">
                <a:latin typeface="Calibri"/>
                <a:cs typeface="Calibri"/>
              </a:rPr>
              <a:t>de</a:t>
            </a:r>
            <a:r>
              <a:rPr lang="es-MX" sz="2000" spc="20" dirty="0">
                <a:latin typeface="Calibri"/>
                <a:cs typeface="Calibri"/>
              </a:rPr>
              <a:t> </a:t>
            </a:r>
            <a:r>
              <a:rPr lang="es-MX" sz="2000" spc="-15" dirty="0">
                <a:latin typeface="Calibri"/>
                <a:cs typeface="Calibri"/>
              </a:rPr>
              <a:t>manera</a:t>
            </a:r>
            <a:r>
              <a:rPr lang="es-MX" sz="2000" spc="25" dirty="0">
                <a:latin typeface="Calibri"/>
                <a:cs typeface="Calibri"/>
              </a:rPr>
              <a:t> </a:t>
            </a:r>
            <a:r>
              <a:rPr lang="es-MX" sz="2000" spc="-15" dirty="0">
                <a:latin typeface="Calibri"/>
                <a:cs typeface="Calibri"/>
              </a:rPr>
              <a:t>competente.</a:t>
            </a:r>
            <a:endParaRPr lang="es-MX" sz="2000" dirty="0">
              <a:latin typeface="Calibri"/>
              <a:cs typeface="Calibri"/>
            </a:endParaRPr>
          </a:p>
          <a:p>
            <a:pPr marL="128270" indent="-116205">
              <a:lnSpc>
                <a:spcPts val="1610"/>
              </a:lnSpc>
              <a:spcBef>
                <a:spcPts val="120"/>
              </a:spcBef>
              <a:buChar char="•"/>
              <a:tabLst>
                <a:tab pos="128905" algn="l"/>
              </a:tabLst>
            </a:pPr>
            <a:r>
              <a:rPr lang="es-MX" sz="2000" spc="-5" dirty="0">
                <a:latin typeface="Calibri"/>
                <a:cs typeface="Calibri"/>
              </a:rPr>
              <a:t>Son</a:t>
            </a:r>
            <a:r>
              <a:rPr lang="es-MX" sz="2000" spc="-15" dirty="0">
                <a:latin typeface="Calibri"/>
                <a:cs typeface="Calibri"/>
              </a:rPr>
              <a:t> </a:t>
            </a:r>
            <a:r>
              <a:rPr lang="es-MX" sz="2000" spc="-10" dirty="0">
                <a:latin typeface="Calibri"/>
                <a:cs typeface="Calibri"/>
              </a:rPr>
              <a:t>las habilidades ,conocimientos y actitudes</a:t>
            </a:r>
            <a:r>
              <a:rPr lang="es-MX" sz="2000" spc="40" dirty="0">
                <a:latin typeface="Calibri"/>
                <a:cs typeface="Calibri"/>
              </a:rPr>
              <a:t>  llamadas </a:t>
            </a:r>
            <a:r>
              <a:rPr lang="es-MX" sz="2000" b="1" spc="-15" dirty="0">
                <a:latin typeface="Calibri"/>
                <a:cs typeface="Calibri"/>
              </a:rPr>
              <a:t>recursos</a:t>
            </a:r>
            <a:r>
              <a:rPr lang="es-MX" sz="2000" b="1" spc="45" dirty="0">
                <a:latin typeface="Calibri"/>
                <a:cs typeface="Calibri"/>
              </a:rPr>
              <a:t> </a:t>
            </a:r>
            <a:r>
              <a:rPr lang="es-MX" sz="2000" b="1" spc="-10" dirty="0">
                <a:latin typeface="Calibri"/>
                <a:cs typeface="Calibri"/>
              </a:rPr>
              <a:t>que</a:t>
            </a:r>
            <a:r>
              <a:rPr lang="es-MX" sz="2000" b="1" spc="10" dirty="0">
                <a:latin typeface="Calibri"/>
                <a:cs typeface="Calibri"/>
              </a:rPr>
              <a:t> </a:t>
            </a:r>
            <a:r>
              <a:rPr lang="es-MX" sz="2000" b="1" spc="-10" dirty="0">
                <a:latin typeface="Calibri"/>
                <a:cs typeface="Calibri"/>
              </a:rPr>
              <a:t>los</a:t>
            </a:r>
            <a:r>
              <a:rPr lang="es-MX" sz="2000" b="1" spc="20" dirty="0">
                <a:latin typeface="Calibri"/>
                <a:cs typeface="Calibri"/>
              </a:rPr>
              <a:t> </a:t>
            </a:r>
            <a:r>
              <a:rPr lang="es-MX" sz="2000" b="1" spc="-15" dirty="0">
                <a:latin typeface="Calibri"/>
                <a:cs typeface="Calibri"/>
              </a:rPr>
              <a:t>estudiantes</a:t>
            </a:r>
            <a:r>
              <a:rPr lang="es-MX" sz="2000" b="1" spc="90" dirty="0">
                <a:latin typeface="Calibri"/>
                <a:cs typeface="Calibri"/>
              </a:rPr>
              <a:t> </a:t>
            </a:r>
            <a:r>
              <a:rPr lang="es-MX" sz="2000" b="1" spc="-15" dirty="0">
                <a:latin typeface="Calibri"/>
                <a:cs typeface="Calibri"/>
              </a:rPr>
              <a:t>utilizan</a:t>
            </a:r>
            <a:r>
              <a:rPr lang="es-MX" sz="2000" b="1" spc="85" dirty="0">
                <a:latin typeface="Calibri"/>
                <a:cs typeface="Calibri"/>
              </a:rPr>
              <a:t> </a:t>
            </a:r>
            <a:r>
              <a:rPr lang="es-MX" sz="2000" spc="-15" dirty="0">
                <a:latin typeface="Calibri"/>
                <a:cs typeface="Calibri"/>
              </a:rPr>
              <a:t>para</a:t>
            </a:r>
            <a:r>
              <a:rPr lang="es-MX" sz="2000" dirty="0">
                <a:latin typeface="Calibri"/>
                <a:cs typeface="Calibri"/>
              </a:rPr>
              <a:t> </a:t>
            </a:r>
            <a:r>
              <a:rPr lang="es-MX" sz="2000" spc="-20" dirty="0">
                <a:latin typeface="Calibri"/>
                <a:cs typeface="Calibri"/>
              </a:rPr>
              <a:t>afrontar</a:t>
            </a:r>
            <a:r>
              <a:rPr lang="es-MX" sz="2000" spc="40" dirty="0">
                <a:latin typeface="Calibri"/>
                <a:cs typeface="Calibri"/>
              </a:rPr>
              <a:t> </a:t>
            </a:r>
            <a:r>
              <a:rPr lang="es-MX" sz="2000" spc="-15" dirty="0">
                <a:latin typeface="Calibri"/>
                <a:cs typeface="Calibri"/>
              </a:rPr>
              <a:t>una</a:t>
            </a:r>
            <a:r>
              <a:rPr lang="es-MX" sz="2000" dirty="0">
                <a:latin typeface="Calibri"/>
                <a:cs typeface="Calibri"/>
              </a:rPr>
              <a:t> </a:t>
            </a:r>
            <a:r>
              <a:rPr lang="es-MX" sz="2000" spc="-10" dirty="0">
                <a:latin typeface="Calibri"/>
                <a:cs typeface="Calibri"/>
              </a:rPr>
              <a:t>situación </a:t>
            </a:r>
            <a:r>
              <a:rPr lang="es-MX" sz="2000" spc="20" dirty="0">
                <a:latin typeface="Calibri"/>
                <a:cs typeface="Calibri"/>
              </a:rPr>
              <a:t> </a:t>
            </a:r>
            <a:r>
              <a:rPr lang="es-MX" sz="2000" spc="-15" dirty="0">
                <a:latin typeface="Calibri"/>
                <a:cs typeface="Calibri"/>
              </a:rPr>
              <a:t>determinada.  Supone operaciones menores implicadas en las competencias</a:t>
            </a:r>
            <a:endParaRPr lang="es-MX" sz="2000" dirty="0">
              <a:latin typeface="Calibri"/>
              <a:cs typeface="Calibri"/>
            </a:endParaRPr>
          </a:p>
        </p:txBody>
      </p:sp>
      <p:pic>
        <p:nvPicPr>
          <p:cNvPr id="41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84112" y="3590671"/>
            <a:ext cx="1527093" cy="275385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9129457" y="205771"/>
            <a:ext cx="2547257" cy="764661"/>
          </a:xfrm>
          <a:prstGeom prst="rect">
            <a:avLst/>
          </a:prstGeom>
        </p:spPr>
      </p:pic>
      <p:pic>
        <p:nvPicPr>
          <p:cNvPr id="21" name="Picture 2" descr="1. Currículo Nacional 2017">
            <a:extLst>
              <a:ext uri="{FF2B5EF4-FFF2-40B4-BE49-F238E27FC236}">
                <a16:creationId xmlns:a16="http://schemas.microsoft.com/office/drawing/2014/main" id="{DEA0CCEF-5D1C-4F2E-A626-EEA6954D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12" y="146599"/>
            <a:ext cx="1499410" cy="15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0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bject 18"/>
          <p:cNvGrpSpPr/>
          <p:nvPr/>
        </p:nvGrpSpPr>
        <p:grpSpPr>
          <a:xfrm>
            <a:off x="734362" y="2249084"/>
            <a:ext cx="2868930" cy="1165225"/>
            <a:chOff x="645924" y="3422650"/>
            <a:chExt cx="2868930" cy="1165225"/>
          </a:xfrm>
        </p:grpSpPr>
        <p:sp>
          <p:nvSpPr>
            <p:cNvPr id="19" name="object 19"/>
            <p:cNvSpPr/>
            <p:nvPr/>
          </p:nvSpPr>
          <p:spPr>
            <a:xfrm>
              <a:off x="652274" y="3429000"/>
              <a:ext cx="2856230" cy="1152525"/>
            </a:xfrm>
            <a:custGeom>
              <a:avLst/>
              <a:gdLst/>
              <a:ahLst/>
              <a:cxnLst/>
              <a:rect l="l" t="t" r="r" b="b"/>
              <a:pathLst>
                <a:path w="2856229" h="1152525">
                  <a:moveTo>
                    <a:pt x="2663949" y="0"/>
                  </a:moveTo>
                  <a:lnTo>
                    <a:pt x="192022" y="0"/>
                  </a:lnTo>
                  <a:lnTo>
                    <a:pt x="147995" y="5071"/>
                  </a:lnTo>
                  <a:lnTo>
                    <a:pt x="107578" y="19518"/>
                  </a:lnTo>
                  <a:lnTo>
                    <a:pt x="71924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4" y="1109956"/>
                  </a:lnTo>
                  <a:lnTo>
                    <a:pt x="107578" y="1132625"/>
                  </a:lnTo>
                  <a:lnTo>
                    <a:pt x="147995" y="1147072"/>
                  </a:lnTo>
                  <a:lnTo>
                    <a:pt x="192022" y="1152144"/>
                  </a:lnTo>
                  <a:lnTo>
                    <a:pt x="2663949" y="1152144"/>
                  </a:lnTo>
                  <a:lnTo>
                    <a:pt x="2707976" y="1147072"/>
                  </a:lnTo>
                  <a:lnTo>
                    <a:pt x="2748393" y="1132625"/>
                  </a:lnTo>
                  <a:lnTo>
                    <a:pt x="2784047" y="1109956"/>
                  </a:lnTo>
                  <a:lnTo>
                    <a:pt x="2813785" y="1080218"/>
                  </a:lnTo>
                  <a:lnTo>
                    <a:pt x="2836454" y="1044564"/>
                  </a:lnTo>
                  <a:lnTo>
                    <a:pt x="2850901" y="1004147"/>
                  </a:lnTo>
                  <a:lnTo>
                    <a:pt x="2855973" y="960120"/>
                  </a:lnTo>
                  <a:lnTo>
                    <a:pt x="2855973" y="192024"/>
                  </a:lnTo>
                  <a:lnTo>
                    <a:pt x="2850901" y="147996"/>
                  </a:lnTo>
                  <a:lnTo>
                    <a:pt x="2836454" y="107579"/>
                  </a:lnTo>
                  <a:lnTo>
                    <a:pt x="2813785" y="71925"/>
                  </a:lnTo>
                  <a:lnTo>
                    <a:pt x="2784047" y="42187"/>
                  </a:lnTo>
                  <a:lnTo>
                    <a:pt x="2748393" y="19518"/>
                  </a:lnTo>
                  <a:lnTo>
                    <a:pt x="2707976" y="5071"/>
                  </a:lnTo>
                  <a:lnTo>
                    <a:pt x="2663949" y="0"/>
                  </a:lnTo>
                  <a:close/>
                </a:path>
              </a:pathLst>
            </a:custGeom>
            <a:solidFill>
              <a:srgbClr val="5B9AD5">
                <a:alpha val="6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2274" y="3429000"/>
              <a:ext cx="2856230" cy="1152525"/>
            </a:xfrm>
            <a:custGeom>
              <a:avLst/>
              <a:gdLst/>
              <a:ahLst/>
              <a:cxnLst/>
              <a:rect l="l" t="t" r="r" b="b"/>
              <a:pathLst>
                <a:path w="2856229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4" y="42187"/>
                  </a:lnTo>
                  <a:lnTo>
                    <a:pt x="107578" y="19518"/>
                  </a:lnTo>
                  <a:lnTo>
                    <a:pt x="147995" y="5071"/>
                  </a:lnTo>
                  <a:lnTo>
                    <a:pt x="192022" y="0"/>
                  </a:lnTo>
                  <a:lnTo>
                    <a:pt x="2663949" y="0"/>
                  </a:lnTo>
                  <a:lnTo>
                    <a:pt x="2707976" y="5071"/>
                  </a:lnTo>
                  <a:lnTo>
                    <a:pt x="2748393" y="19518"/>
                  </a:lnTo>
                  <a:lnTo>
                    <a:pt x="2784047" y="42187"/>
                  </a:lnTo>
                  <a:lnTo>
                    <a:pt x="2813785" y="71925"/>
                  </a:lnTo>
                  <a:lnTo>
                    <a:pt x="2836454" y="107579"/>
                  </a:lnTo>
                  <a:lnTo>
                    <a:pt x="2850901" y="147996"/>
                  </a:lnTo>
                  <a:lnTo>
                    <a:pt x="2855973" y="192024"/>
                  </a:lnTo>
                  <a:lnTo>
                    <a:pt x="2855973" y="960120"/>
                  </a:lnTo>
                  <a:lnTo>
                    <a:pt x="2850901" y="1004147"/>
                  </a:lnTo>
                  <a:lnTo>
                    <a:pt x="2836454" y="1044564"/>
                  </a:lnTo>
                  <a:lnTo>
                    <a:pt x="2813785" y="1080218"/>
                  </a:lnTo>
                  <a:lnTo>
                    <a:pt x="2784047" y="1109956"/>
                  </a:lnTo>
                  <a:lnTo>
                    <a:pt x="2748393" y="1132625"/>
                  </a:lnTo>
                  <a:lnTo>
                    <a:pt x="2707976" y="1147072"/>
                  </a:lnTo>
                  <a:lnTo>
                    <a:pt x="2663949" y="1152144"/>
                  </a:lnTo>
                  <a:lnTo>
                    <a:pt x="192022" y="1152144"/>
                  </a:lnTo>
                  <a:lnTo>
                    <a:pt x="147995" y="1147072"/>
                  </a:lnTo>
                  <a:lnTo>
                    <a:pt x="107578" y="1132625"/>
                  </a:lnTo>
                  <a:lnTo>
                    <a:pt x="71924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22273" y="2477684"/>
            <a:ext cx="2303780" cy="9302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01295" marR="5080" indent="-189230">
              <a:lnSpc>
                <a:spcPts val="3410"/>
              </a:lnSpc>
              <a:spcBef>
                <a:spcPts val="465"/>
              </a:spcBef>
            </a:pPr>
            <a:r>
              <a:rPr sz="3100" b="1" spc="-10" dirty="0">
                <a:latin typeface="Calibri"/>
                <a:cs typeface="Calibri"/>
              </a:rPr>
              <a:t>Estándares</a:t>
            </a:r>
            <a:r>
              <a:rPr sz="3100" b="1" spc="-110" dirty="0">
                <a:latin typeface="Calibri"/>
                <a:cs typeface="Calibri"/>
              </a:rPr>
              <a:t> </a:t>
            </a:r>
            <a:r>
              <a:rPr sz="3100" b="1" spc="-5" dirty="0">
                <a:latin typeface="Calibri"/>
                <a:cs typeface="Calibri"/>
              </a:rPr>
              <a:t>de </a:t>
            </a:r>
            <a:r>
              <a:rPr sz="3100" b="1" spc="-685" dirty="0">
                <a:latin typeface="Calibri"/>
                <a:cs typeface="Calibri"/>
              </a:rPr>
              <a:t> </a:t>
            </a:r>
            <a:r>
              <a:rPr sz="3100" b="1" spc="-15" dirty="0">
                <a:latin typeface="Calibri"/>
                <a:cs typeface="Calibri"/>
              </a:rPr>
              <a:t>aprendizaje</a:t>
            </a:r>
            <a:endParaRPr sz="31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073161" y="4856959"/>
            <a:ext cx="5711531" cy="1438783"/>
            <a:chOff x="3501897" y="4748529"/>
            <a:chExt cx="5090795" cy="933450"/>
          </a:xfrm>
        </p:grpSpPr>
        <p:sp>
          <p:nvSpPr>
            <p:cNvPr id="23" name="object 23"/>
            <p:cNvSpPr/>
            <p:nvPr/>
          </p:nvSpPr>
          <p:spPr>
            <a:xfrm>
              <a:off x="3508247" y="4754879"/>
              <a:ext cx="5078095" cy="920750"/>
            </a:xfrm>
            <a:custGeom>
              <a:avLst/>
              <a:gdLst/>
              <a:ahLst/>
              <a:cxnLst/>
              <a:rect l="l" t="t" r="r" b="b"/>
              <a:pathLst>
                <a:path w="5078095" h="920750">
                  <a:moveTo>
                    <a:pt x="4924552" y="0"/>
                  </a:moveTo>
                  <a:lnTo>
                    <a:pt x="0" y="0"/>
                  </a:lnTo>
                  <a:lnTo>
                    <a:pt x="0" y="920497"/>
                  </a:lnTo>
                  <a:lnTo>
                    <a:pt x="4924552" y="920497"/>
                  </a:lnTo>
                  <a:lnTo>
                    <a:pt x="4973035" y="912676"/>
                  </a:lnTo>
                  <a:lnTo>
                    <a:pt x="5015148" y="890897"/>
                  </a:lnTo>
                  <a:lnTo>
                    <a:pt x="5048361" y="857687"/>
                  </a:lnTo>
                  <a:lnTo>
                    <a:pt x="5070144" y="815572"/>
                  </a:lnTo>
                  <a:lnTo>
                    <a:pt x="5077968" y="767080"/>
                  </a:lnTo>
                  <a:lnTo>
                    <a:pt x="5077968" y="153416"/>
                  </a:lnTo>
                  <a:lnTo>
                    <a:pt x="5070144" y="104932"/>
                  </a:lnTo>
                  <a:lnTo>
                    <a:pt x="5048361" y="62819"/>
                  </a:lnTo>
                  <a:lnTo>
                    <a:pt x="5015148" y="29606"/>
                  </a:lnTo>
                  <a:lnTo>
                    <a:pt x="4973035" y="7823"/>
                  </a:lnTo>
                  <a:lnTo>
                    <a:pt x="4924552" y="0"/>
                  </a:lnTo>
                  <a:close/>
                </a:path>
              </a:pathLst>
            </a:custGeom>
            <a:solidFill>
              <a:srgbClr val="D2DEE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08247" y="4754879"/>
              <a:ext cx="5078095" cy="920750"/>
            </a:xfrm>
            <a:custGeom>
              <a:avLst/>
              <a:gdLst/>
              <a:ahLst/>
              <a:cxnLst/>
              <a:rect l="l" t="t" r="r" b="b"/>
              <a:pathLst>
                <a:path w="5078095" h="920750">
                  <a:moveTo>
                    <a:pt x="5077968" y="153416"/>
                  </a:moveTo>
                  <a:lnTo>
                    <a:pt x="5077968" y="767080"/>
                  </a:lnTo>
                  <a:lnTo>
                    <a:pt x="5070144" y="815572"/>
                  </a:lnTo>
                  <a:lnTo>
                    <a:pt x="5048361" y="857687"/>
                  </a:lnTo>
                  <a:lnTo>
                    <a:pt x="5015148" y="890897"/>
                  </a:lnTo>
                  <a:lnTo>
                    <a:pt x="4973035" y="912676"/>
                  </a:lnTo>
                  <a:lnTo>
                    <a:pt x="4924552" y="920497"/>
                  </a:lnTo>
                  <a:lnTo>
                    <a:pt x="0" y="920497"/>
                  </a:lnTo>
                  <a:lnTo>
                    <a:pt x="0" y="0"/>
                  </a:lnTo>
                  <a:lnTo>
                    <a:pt x="4924552" y="0"/>
                  </a:lnTo>
                  <a:lnTo>
                    <a:pt x="4973035" y="7823"/>
                  </a:lnTo>
                  <a:lnTo>
                    <a:pt x="5015148" y="29606"/>
                  </a:lnTo>
                  <a:lnTo>
                    <a:pt x="5048361" y="62819"/>
                  </a:lnTo>
                  <a:lnTo>
                    <a:pt x="5070144" y="104932"/>
                  </a:lnTo>
                  <a:lnTo>
                    <a:pt x="5077968" y="153416"/>
                  </a:lnTo>
                  <a:close/>
                </a:path>
              </a:pathLst>
            </a:custGeom>
            <a:ln w="12192">
              <a:solidFill>
                <a:srgbClr val="D2D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258491" y="5123673"/>
            <a:ext cx="4423609" cy="95410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8270" marR="5080" indent="-116205">
              <a:spcBef>
                <a:spcPts val="240"/>
              </a:spcBef>
              <a:buChar char="•"/>
              <a:tabLst>
                <a:tab pos="128905" algn="l"/>
              </a:tabLst>
            </a:pPr>
            <a:r>
              <a:rPr sz="2000" spc="-5" dirty="0">
                <a:latin typeface="Calibri"/>
                <a:cs typeface="Calibri"/>
              </a:rPr>
              <a:t>Son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descripciones</a:t>
            </a:r>
            <a:r>
              <a:rPr sz="2000" b="1" spc="1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específicas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que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hacen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estudiantes </a:t>
            </a:r>
            <a:r>
              <a:rPr sz="2000" spc="-3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respecto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niveles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desarrollo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competencias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39952" y="4864481"/>
            <a:ext cx="2868295" cy="1164590"/>
            <a:chOff x="646178" y="4636008"/>
            <a:chExt cx="2868295" cy="1164590"/>
          </a:xfrm>
        </p:grpSpPr>
        <p:sp>
          <p:nvSpPr>
            <p:cNvPr id="27" name="object 27"/>
            <p:cNvSpPr/>
            <p:nvPr/>
          </p:nvSpPr>
          <p:spPr>
            <a:xfrm>
              <a:off x="652274" y="4642104"/>
              <a:ext cx="2856230" cy="1152525"/>
            </a:xfrm>
            <a:custGeom>
              <a:avLst/>
              <a:gdLst/>
              <a:ahLst/>
              <a:cxnLst/>
              <a:rect l="l" t="t" r="r" b="b"/>
              <a:pathLst>
                <a:path w="2856229" h="1152525">
                  <a:moveTo>
                    <a:pt x="2663949" y="0"/>
                  </a:moveTo>
                  <a:lnTo>
                    <a:pt x="192022" y="0"/>
                  </a:lnTo>
                  <a:lnTo>
                    <a:pt x="147995" y="5071"/>
                  </a:lnTo>
                  <a:lnTo>
                    <a:pt x="107578" y="19518"/>
                  </a:lnTo>
                  <a:lnTo>
                    <a:pt x="71924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18"/>
                  </a:lnTo>
                  <a:lnTo>
                    <a:pt x="5071" y="1004145"/>
                  </a:lnTo>
                  <a:lnTo>
                    <a:pt x="19518" y="1044562"/>
                  </a:lnTo>
                  <a:lnTo>
                    <a:pt x="42187" y="1080216"/>
                  </a:lnTo>
                  <a:lnTo>
                    <a:pt x="71924" y="1109954"/>
                  </a:lnTo>
                  <a:lnTo>
                    <a:pt x="107578" y="1132622"/>
                  </a:lnTo>
                  <a:lnTo>
                    <a:pt x="147995" y="1147069"/>
                  </a:lnTo>
                  <a:lnTo>
                    <a:pt x="192022" y="1152141"/>
                  </a:lnTo>
                  <a:lnTo>
                    <a:pt x="2663949" y="1152141"/>
                  </a:lnTo>
                  <a:lnTo>
                    <a:pt x="2707976" y="1147069"/>
                  </a:lnTo>
                  <a:lnTo>
                    <a:pt x="2748393" y="1132622"/>
                  </a:lnTo>
                  <a:lnTo>
                    <a:pt x="2784047" y="1109954"/>
                  </a:lnTo>
                  <a:lnTo>
                    <a:pt x="2813785" y="1080216"/>
                  </a:lnTo>
                  <a:lnTo>
                    <a:pt x="2836454" y="1044562"/>
                  </a:lnTo>
                  <a:lnTo>
                    <a:pt x="2850901" y="1004145"/>
                  </a:lnTo>
                  <a:lnTo>
                    <a:pt x="2855973" y="960118"/>
                  </a:lnTo>
                  <a:lnTo>
                    <a:pt x="2855973" y="192024"/>
                  </a:lnTo>
                  <a:lnTo>
                    <a:pt x="2850901" y="147996"/>
                  </a:lnTo>
                  <a:lnTo>
                    <a:pt x="2836454" y="107579"/>
                  </a:lnTo>
                  <a:lnTo>
                    <a:pt x="2813785" y="71925"/>
                  </a:lnTo>
                  <a:lnTo>
                    <a:pt x="2784047" y="42187"/>
                  </a:lnTo>
                  <a:lnTo>
                    <a:pt x="2748393" y="19518"/>
                  </a:lnTo>
                  <a:lnTo>
                    <a:pt x="2707976" y="5071"/>
                  </a:lnTo>
                  <a:lnTo>
                    <a:pt x="2663949" y="0"/>
                  </a:lnTo>
                  <a:close/>
                </a:path>
              </a:pathLst>
            </a:custGeom>
            <a:solidFill>
              <a:srgbClr val="5B9AD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2274" y="4642104"/>
              <a:ext cx="2856230" cy="1152525"/>
            </a:xfrm>
            <a:custGeom>
              <a:avLst/>
              <a:gdLst/>
              <a:ahLst/>
              <a:cxnLst/>
              <a:rect l="l" t="t" r="r" b="b"/>
              <a:pathLst>
                <a:path w="2856229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4" y="42187"/>
                  </a:lnTo>
                  <a:lnTo>
                    <a:pt x="107578" y="19518"/>
                  </a:lnTo>
                  <a:lnTo>
                    <a:pt x="147995" y="5071"/>
                  </a:lnTo>
                  <a:lnTo>
                    <a:pt x="192022" y="0"/>
                  </a:lnTo>
                  <a:lnTo>
                    <a:pt x="2663949" y="0"/>
                  </a:lnTo>
                  <a:lnTo>
                    <a:pt x="2707976" y="5071"/>
                  </a:lnTo>
                  <a:lnTo>
                    <a:pt x="2748393" y="19518"/>
                  </a:lnTo>
                  <a:lnTo>
                    <a:pt x="2784047" y="42187"/>
                  </a:lnTo>
                  <a:lnTo>
                    <a:pt x="2813785" y="71925"/>
                  </a:lnTo>
                  <a:lnTo>
                    <a:pt x="2836454" y="107579"/>
                  </a:lnTo>
                  <a:lnTo>
                    <a:pt x="2850901" y="147996"/>
                  </a:lnTo>
                  <a:lnTo>
                    <a:pt x="2855973" y="192024"/>
                  </a:lnTo>
                  <a:lnTo>
                    <a:pt x="2855973" y="960118"/>
                  </a:lnTo>
                  <a:lnTo>
                    <a:pt x="2850901" y="1004145"/>
                  </a:lnTo>
                  <a:lnTo>
                    <a:pt x="2836454" y="1044562"/>
                  </a:lnTo>
                  <a:lnTo>
                    <a:pt x="2813785" y="1080216"/>
                  </a:lnTo>
                  <a:lnTo>
                    <a:pt x="2784047" y="1109954"/>
                  </a:lnTo>
                  <a:lnTo>
                    <a:pt x="2748393" y="1132622"/>
                  </a:lnTo>
                  <a:lnTo>
                    <a:pt x="2707976" y="1147069"/>
                  </a:lnTo>
                  <a:lnTo>
                    <a:pt x="2663949" y="1152141"/>
                  </a:lnTo>
                  <a:lnTo>
                    <a:pt x="192022" y="1152141"/>
                  </a:lnTo>
                  <a:lnTo>
                    <a:pt x="147995" y="1147069"/>
                  </a:lnTo>
                  <a:lnTo>
                    <a:pt x="107578" y="1132622"/>
                  </a:lnTo>
                  <a:lnTo>
                    <a:pt x="71924" y="1109954"/>
                  </a:lnTo>
                  <a:lnTo>
                    <a:pt x="42187" y="1080216"/>
                  </a:lnTo>
                  <a:lnTo>
                    <a:pt x="19518" y="1044562"/>
                  </a:lnTo>
                  <a:lnTo>
                    <a:pt x="5071" y="1004145"/>
                  </a:lnTo>
                  <a:lnTo>
                    <a:pt x="0" y="960118"/>
                  </a:lnTo>
                  <a:lnTo>
                    <a:pt x="0" y="19202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16913" y="4923485"/>
            <a:ext cx="212915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10" dirty="0">
                <a:latin typeface="Calibri"/>
                <a:cs typeface="Calibri"/>
              </a:rPr>
              <a:t>De</a:t>
            </a:r>
            <a:r>
              <a:rPr sz="3100" b="1" spc="-25" dirty="0">
                <a:latin typeface="Calibri"/>
                <a:cs typeface="Calibri"/>
              </a:rPr>
              <a:t>s</a:t>
            </a:r>
            <a:r>
              <a:rPr sz="3100" b="1" spc="-10" dirty="0">
                <a:latin typeface="Calibri"/>
                <a:cs typeface="Calibri"/>
              </a:rPr>
              <a:t>empe</a:t>
            </a:r>
            <a:r>
              <a:rPr sz="3100" b="1" spc="-20" dirty="0">
                <a:latin typeface="Calibri"/>
                <a:cs typeface="Calibri"/>
              </a:rPr>
              <a:t>ño</a:t>
            </a:r>
            <a:r>
              <a:rPr sz="3100" b="1" spc="-5" dirty="0">
                <a:latin typeface="Calibri"/>
                <a:cs typeface="Calibri"/>
              </a:rPr>
              <a:t>s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38740" y="2148380"/>
            <a:ext cx="5704407" cy="2293661"/>
          </a:xfrm>
          <a:custGeom>
            <a:avLst/>
            <a:gdLst/>
            <a:ahLst/>
            <a:cxnLst/>
            <a:rect l="l" t="t" r="r" b="b"/>
            <a:pathLst>
              <a:path w="5126990" h="1012189">
                <a:moveTo>
                  <a:pt x="4958080" y="0"/>
                </a:moveTo>
                <a:lnTo>
                  <a:pt x="0" y="0"/>
                </a:lnTo>
                <a:lnTo>
                  <a:pt x="0" y="1011936"/>
                </a:lnTo>
                <a:lnTo>
                  <a:pt x="4958080" y="1011936"/>
                </a:lnTo>
                <a:lnTo>
                  <a:pt x="5002896" y="1005907"/>
                </a:lnTo>
                <a:lnTo>
                  <a:pt x="5043179" y="988897"/>
                </a:lnTo>
                <a:lnTo>
                  <a:pt x="5077317" y="962517"/>
                </a:lnTo>
                <a:lnTo>
                  <a:pt x="5103697" y="928379"/>
                </a:lnTo>
                <a:lnTo>
                  <a:pt x="5120707" y="888096"/>
                </a:lnTo>
                <a:lnTo>
                  <a:pt x="5126736" y="843280"/>
                </a:lnTo>
                <a:lnTo>
                  <a:pt x="5126736" y="168656"/>
                </a:lnTo>
                <a:lnTo>
                  <a:pt x="5120707" y="123839"/>
                </a:lnTo>
                <a:lnTo>
                  <a:pt x="5103697" y="83556"/>
                </a:lnTo>
                <a:lnTo>
                  <a:pt x="5077317" y="49418"/>
                </a:lnTo>
                <a:lnTo>
                  <a:pt x="5043179" y="23038"/>
                </a:lnTo>
                <a:lnTo>
                  <a:pt x="5002896" y="6028"/>
                </a:lnTo>
                <a:lnTo>
                  <a:pt x="4958080" y="0"/>
                </a:lnTo>
                <a:close/>
              </a:path>
            </a:pathLst>
          </a:custGeom>
          <a:solidFill>
            <a:srgbClr val="DAE3F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073161" y="2497918"/>
            <a:ext cx="5534845" cy="1944121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82880" marR="485775" indent="-170815">
              <a:spcBef>
                <a:spcPts val="259"/>
              </a:spcBef>
              <a:buChar char="•"/>
              <a:tabLst>
                <a:tab pos="183515" algn="l"/>
              </a:tabLst>
            </a:pPr>
            <a:r>
              <a:rPr sz="2000" spc="-5" dirty="0">
                <a:latin typeface="Calibri"/>
                <a:cs typeface="Calibri"/>
              </a:rPr>
              <a:t>Describe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desarrollo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competencia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niveles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 </a:t>
            </a:r>
            <a:r>
              <a:rPr sz="2000" b="1" spc="-10" dirty="0">
                <a:latin typeface="Calibri"/>
                <a:cs typeface="Calibri"/>
              </a:rPr>
              <a:t>creciente </a:t>
            </a:r>
            <a:r>
              <a:rPr sz="2000" b="1" spc="-280" dirty="0">
                <a:latin typeface="Calibri"/>
                <a:cs typeface="Calibri"/>
              </a:rPr>
              <a:t> </a:t>
            </a:r>
            <a:r>
              <a:rPr sz="2000" b="1" spc="-5" dirty="0" err="1">
                <a:latin typeface="Calibri"/>
                <a:cs typeface="Calibri"/>
              </a:rPr>
              <a:t>complejidad</a:t>
            </a:r>
            <a:r>
              <a:rPr sz="2000" b="1" spc="-5" dirty="0">
                <a:latin typeface="Calibri"/>
                <a:cs typeface="Calibri"/>
              </a:rPr>
              <a:t>.</a:t>
            </a:r>
            <a:endParaRPr lang="es-MX" sz="2000" b="1" spc="-5" dirty="0">
              <a:latin typeface="Calibri"/>
              <a:cs typeface="Calibri"/>
            </a:endParaRPr>
          </a:p>
          <a:p>
            <a:pPr marL="12065" marR="485775">
              <a:spcBef>
                <a:spcPts val="259"/>
              </a:spcBef>
              <a:tabLst>
                <a:tab pos="183515" algn="l"/>
              </a:tabLst>
            </a:pPr>
            <a:endParaRPr sz="2000" dirty="0">
              <a:latin typeface="Calibri"/>
              <a:cs typeface="Calibri"/>
            </a:endParaRPr>
          </a:p>
          <a:p>
            <a:pPr marL="182880" marR="5080" indent="-170815">
              <a:spcBef>
                <a:spcPts val="195"/>
              </a:spcBef>
              <a:buChar char="•"/>
              <a:tabLst>
                <a:tab pos="183515" algn="l"/>
              </a:tabLst>
            </a:pPr>
            <a:r>
              <a:rPr sz="2000" spc="-10" dirty="0">
                <a:latin typeface="Calibri"/>
                <a:cs typeface="Calibri"/>
              </a:rPr>
              <a:t>Son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referentes</a:t>
            </a:r>
            <a:r>
              <a:rPr sz="2000" b="1" spc="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para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evaluación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los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aprendizajes</a:t>
            </a:r>
            <a:r>
              <a:rPr sz="2000" spc="-15" dirty="0">
                <a:latin typeface="Calibri"/>
                <a:cs typeface="Calibri"/>
              </a:rPr>
              <a:t>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por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ende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son </a:t>
            </a:r>
            <a:r>
              <a:rPr sz="2000" spc="-2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referentes</a:t>
            </a:r>
            <a:r>
              <a:rPr sz="2000" spc="-15" dirty="0">
                <a:latin typeface="Calibri"/>
                <a:cs typeface="Calibri"/>
              </a:rPr>
              <a:t> importantes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para la </a:t>
            </a:r>
            <a:r>
              <a:rPr sz="2000" spc="-15" dirty="0">
                <a:latin typeface="Calibri"/>
                <a:cs typeface="Calibri"/>
              </a:rPr>
              <a:t>formulación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 los criterios de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evaluación.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734362" y="229311"/>
            <a:ext cx="539178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45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COM</a:t>
            </a:r>
            <a:r>
              <a:rPr sz="3200" b="1" spc="-38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sz="3200" b="1" spc="-44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ON</a:t>
            </a:r>
            <a:r>
              <a:rPr sz="3200" b="1" spc="-38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3200" b="1" spc="-42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3200" b="1" spc="-35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3200" b="1" spc="-39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ES</a:t>
            </a:r>
            <a:r>
              <a:rPr sz="3200" b="1" spc="-75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-42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3200" b="1" spc="-42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sz="3200" b="1" spc="-42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3200" b="1" spc="-42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3200" b="1" spc="-34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ICUL</a:t>
            </a:r>
            <a:r>
              <a:rPr sz="3200" b="1" spc="-41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3200" b="1" spc="-40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RES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0184945" y="1730081"/>
            <a:ext cx="1990853" cy="2711958"/>
            <a:chOff x="9232392" y="1015612"/>
            <a:chExt cx="2636520" cy="3145155"/>
          </a:xfrm>
        </p:grpSpPr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5727" y="1015612"/>
              <a:ext cx="1195225" cy="143607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5440" y="2432303"/>
              <a:ext cx="2630424" cy="172516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235440" y="2432303"/>
              <a:ext cx="2630805" cy="1725295"/>
            </a:xfrm>
            <a:custGeom>
              <a:avLst/>
              <a:gdLst/>
              <a:ahLst/>
              <a:cxnLst/>
              <a:rect l="l" t="t" r="r" b="b"/>
              <a:pathLst>
                <a:path w="2630804" h="1725295">
                  <a:moveTo>
                    <a:pt x="0" y="862584"/>
                  </a:moveTo>
                  <a:lnTo>
                    <a:pt x="403860" y="615061"/>
                  </a:lnTo>
                  <a:lnTo>
                    <a:pt x="385191" y="252603"/>
                  </a:lnTo>
                  <a:lnTo>
                    <a:pt x="937768" y="264922"/>
                  </a:lnTo>
                  <a:lnTo>
                    <a:pt x="1315212" y="0"/>
                  </a:lnTo>
                  <a:lnTo>
                    <a:pt x="1692656" y="264922"/>
                  </a:lnTo>
                  <a:lnTo>
                    <a:pt x="2245233" y="252603"/>
                  </a:lnTo>
                  <a:lnTo>
                    <a:pt x="2226564" y="615061"/>
                  </a:lnTo>
                  <a:lnTo>
                    <a:pt x="2630424" y="862584"/>
                  </a:lnTo>
                  <a:lnTo>
                    <a:pt x="2226564" y="1110107"/>
                  </a:lnTo>
                  <a:lnTo>
                    <a:pt x="2245233" y="1472565"/>
                  </a:lnTo>
                  <a:lnTo>
                    <a:pt x="1692656" y="1460246"/>
                  </a:lnTo>
                  <a:lnTo>
                    <a:pt x="1315212" y="1725168"/>
                  </a:lnTo>
                  <a:lnTo>
                    <a:pt x="937768" y="1460246"/>
                  </a:lnTo>
                  <a:lnTo>
                    <a:pt x="385191" y="1472565"/>
                  </a:lnTo>
                  <a:lnTo>
                    <a:pt x="403860" y="1110107"/>
                  </a:lnTo>
                  <a:lnTo>
                    <a:pt x="0" y="862584"/>
                  </a:lnTo>
                  <a:close/>
                </a:path>
              </a:pathLst>
            </a:custGeom>
            <a:ln w="6096">
              <a:solidFill>
                <a:srgbClr val="5B9A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403085" y="3469978"/>
            <a:ext cx="13163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CRITERIOS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</a:t>
            </a:r>
            <a:endParaRPr sz="1800" dirty="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EVALUACIÓN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4"/>
          <a:srcRect l="27745" t="26339" r="52677" b="55625"/>
          <a:stretch/>
        </p:blipFill>
        <p:spPr>
          <a:xfrm>
            <a:off x="9129457" y="205771"/>
            <a:ext cx="2547257" cy="94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14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10043650" y="146043"/>
            <a:ext cx="1883255" cy="7093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241" t="5142" r="11724" b="12398"/>
          <a:stretch/>
        </p:blipFill>
        <p:spPr>
          <a:xfrm>
            <a:off x="199971" y="1084927"/>
            <a:ext cx="11554494" cy="54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36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131" t="21068" r="21133" b="5342"/>
          <a:stretch/>
        </p:blipFill>
        <p:spPr>
          <a:xfrm>
            <a:off x="238080" y="614375"/>
            <a:ext cx="11533239" cy="62436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9823269" y="0"/>
            <a:ext cx="2168417" cy="73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09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8816" y="3441702"/>
            <a:ext cx="1113657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5"/>
              </a:spcBef>
              <a:spcAft>
                <a:spcPts val="0"/>
              </a:spcAft>
            </a:pPr>
            <a:r>
              <a:rPr lang="es-ES" sz="2400" dirty="0">
                <a:latin typeface="Dotum"/>
                <a:ea typeface="Dotum"/>
                <a:cs typeface="Dotum"/>
              </a:rPr>
              <a:t> </a:t>
            </a:r>
            <a:endParaRPr lang="es-MX" dirty="0">
              <a:latin typeface="Dotum"/>
              <a:ea typeface="Dotum"/>
              <a:cs typeface="Dotum"/>
            </a:endParaRPr>
          </a:p>
          <a:p>
            <a:pPr marL="74930" marR="710565" algn="just">
              <a:lnSpc>
                <a:spcPct val="96000"/>
              </a:lnSpc>
              <a:spcAft>
                <a:spcPts val="0"/>
              </a:spcAft>
            </a:pPr>
            <a:endParaRPr lang="es-MX" sz="2000" dirty="0">
              <a:latin typeface="Arial" panose="020B0604020202020204" pitchFamily="34" charset="0"/>
              <a:ea typeface="Dotum"/>
              <a:cs typeface="Arial" panose="020B0604020202020204" pitchFamily="34" charset="0"/>
            </a:endParaRPr>
          </a:p>
        </p:txBody>
      </p:sp>
      <p:pic>
        <p:nvPicPr>
          <p:cNvPr id="4" name="Picture 2" descr="Blog de la profesora Ada Figueroa A.: PERFIL DE EGRESO COMO VISIÓN COMÚN">
            <a:extLst>
              <a:ext uri="{FF2B5EF4-FFF2-40B4-BE49-F238E27FC236}">
                <a16:creationId xmlns:a16="http://schemas.microsoft.com/office/drawing/2014/main" id="{1178E1B5-4881-4C6F-B09D-4676DA196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4" y="969817"/>
            <a:ext cx="7830362" cy="52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0BE7668-B35D-4DA9-98F6-04C9FD571F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50" t="23540" r="5231" b="7958"/>
          <a:stretch/>
        </p:blipFill>
        <p:spPr>
          <a:xfrm>
            <a:off x="8786997" y="1073727"/>
            <a:ext cx="2909533" cy="50846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27745" t="26339" r="52677" b="55625"/>
          <a:stretch/>
        </p:blipFill>
        <p:spPr>
          <a:xfrm>
            <a:off x="10368117" y="147484"/>
            <a:ext cx="1501272" cy="8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1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F13BD87-BC66-456B-A126-1EE9B7016356}"/>
              </a:ext>
            </a:extLst>
          </p:cNvPr>
          <p:cNvGraphicFramePr/>
          <p:nvPr/>
        </p:nvGraphicFramePr>
        <p:xfrm>
          <a:off x="1524166" y="243154"/>
          <a:ext cx="8022103" cy="5618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6468076" y="3525063"/>
            <a:ext cx="658425" cy="524301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7170906" y="3551067"/>
            <a:ext cx="2274679" cy="1275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CAPACIDADES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8633457" y="663928"/>
            <a:ext cx="1102989" cy="914400"/>
          </a:xfrm>
          <a:prstGeom prst="roundRect">
            <a:avLst>
              <a:gd name="adj" fmla="val 13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PERFIL DE EGRESO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26227" y="248432"/>
            <a:ext cx="1903362" cy="121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COMPETENCIAS TRANSVERSALES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150956" y="5324710"/>
            <a:ext cx="2941159" cy="153328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ORIENTACIONES METODOLÓGICAS PARA EL PROCESO DE E-A</a:t>
            </a:r>
          </a:p>
          <a:p>
            <a:pPr algn="ctr"/>
            <a:r>
              <a:rPr lang="es-MX" dirty="0"/>
              <a:t>Planificación-Mediación -Evaluación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249583" y="1763364"/>
            <a:ext cx="188000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ENFOQUES TRANSVERSALES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/>
          <a:srcRect l="39397" t="51645" r="43681" b="16612"/>
          <a:stretch/>
        </p:blipFill>
        <p:spPr>
          <a:xfrm>
            <a:off x="9546269" y="4535904"/>
            <a:ext cx="2201779" cy="232209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/>
          <a:srcRect l="27745" t="26339" r="52677" b="55625"/>
          <a:stretch/>
        </p:blipFill>
        <p:spPr>
          <a:xfrm>
            <a:off x="9926624" y="243154"/>
            <a:ext cx="2068480" cy="94608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57600" y="6282677"/>
            <a:ext cx="4975857" cy="5344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 de las y los estudiantes y su contexto</a:t>
            </a:r>
            <a:endParaRPr lang="es-MX" sz="600" dirty="0"/>
          </a:p>
        </p:txBody>
      </p:sp>
    </p:spTree>
    <p:extLst>
      <p:ext uri="{BB962C8B-B14F-4D97-AF65-F5344CB8AC3E}">
        <p14:creationId xmlns:p14="http://schemas.microsoft.com/office/powerpoint/2010/main" val="19497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7;p3"/>
          <p:cNvSpPr txBox="1">
            <a:spLocks/>
          </p:cNvSpPr>
          <p:nvPr/>
        </p:nvSpPr>
        <p:spPr>
          <a:xfrm>
            <a:off x="354693" y="359379"/>
            <a:ext cx="11375686" cy="5710857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959"/>
            </a:pPr>
            <a:endParaRPr lang="es-ES" sz="3959" b="1" dirty="0">
              <a:solidFill>
                <a:schemeClr val="lt1"/>
              </a:solidFill>
            </a:endParaRPr>
          </a:p>
        </p:txBody>
      </p:sp>
      <p:sp>
        <p:nvSpPr>
          <p:cNvPr id="11" name="Google Shape;104;p3"/>
          <p:cNvSpPr/>
          <p:nvPr/>
        </p:nvSpPr>
        <p:spPr>
          <a:xfrm>
            <a:off x="849069" y="2254265"/>
            <a:ext cx="10679289" cy="32060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PE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ENFOQUE FORMATIVO DEL CURRÍCULO NACIONAL </a:t>
            </a:r>
            <a:endParaRPr sz="40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765175" y="543483"/>
            <a:ext cx="3232059" cy="1319350"/>
          </a:xfrm>
          <a:prstGeom prst="rect">
            <a:avLst/>
          </a:prstGeom>
        </p:spPr>
      </p:pic>
      <p:sp>
        <p:nvSpPr>
          <p:cNvPr id="3" name="AutoShape 2" descr="blob:https://web.whatsapp.com/73703788-93ed-4af3-af79-5f2319b40a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blob:https://web.whatsapp.com/73703788-93ed-4af3-af79-5f2319b40ad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blob:https://web.whatsapp.com/73703788-93ed-4af3-af79-5f2319b40ad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6137057" y="6226348"/>
            <a:ext cx="5593322" cy="523647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>
                <a:latin typeface="Arial Black" panose="020B0A04020102020204" pitchFamily="34" charset="0"/>
              </a:rPr>
              <a:t>Ponente : Luz María Montoya </a:t>
            </a:r>
            <a:r>
              <a:rPr lang="es-MX" sz="2000" b="1" i="1" dirty="0" err="1">
                <a:latin typeface="Arial Black" panose="020B0A04020102020204" pitchFamily="34" charset="0"/>
              </a:rPr>
              <a:t>Glener</a:t>
            </a:r>
            <a:endParaRPr lang="es-MX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78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. Currículo Nacional 2017">
            <a:extLst>
              <a:ext uri="{FF2B5EF4-FFF2-40B4-BE49-F238E27FC236}">
                <a16:creationId xmlns:a16="http://schemas.microsoft.com/office/drawing/2014/main" id="{DEA0CCEF-5D1C-4F2E-A626-EEA6954D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5" y="1047640"/>
            <a:ext cx="3549991" cy="476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ograma curricular de Educación Inicial (EBR) - Minedu. | Tu Amawta">
            <a:extLst>
              <a:ext uri="{FF2B5EF4-FFF2-40B4-BE49-F238E27FC236}">
                <a16:creationId xmlns:a16="http://schemas.microsoft.com/office/drawing/2014/main" id="{047929AB-28FD-466C-80C7-13E517154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00" r="13154" b="16646"/>
          <a:stretch/>
        </p:blipFill>
        <p:spPr bwMode="auto">
          <a:xfrm>
            <a:off x="6096000" y="285948"/>
            <a:ext cx="2560536" cy="183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ograma Curricular De Educación Primaria [OFICIAL] - Matepunch">
            <a:extLst>
              <a:ext uri="{FF2B5EF4-FFF2-40B4-BE49-F238E27FC236}">
                <a16:creationId xmlns:a16="http://schemas.microsoft.com/office/drawing/2014/main" id="{672BF9FC-E9E6-4E2D-99DC-708864D80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95845"/>
            <a:ext cx="2560536" cy="183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ograma Curricular De Educación Secundaria [OFICIAL] - Matepunch">
            <a:extLst>
              <a:ext uri="{FF2B5EF4-FFF2-40B4-BE49-F238E27FC236}">
                <a16:creationId xmlns:a16="http://schemas.microsoft.com/office/drawing/2014/main" id="{F98373BC-6C4D-47E8-8058-6368733BA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12" y="4566946"/>
            <a:ext cx="2560536" cy="168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brir llave 2">
            <a:extLst>
              <a:ext uri="{FF2B5EF4-FFF2-40B4-BE49-F238E27FC236}">
                <a16:creationId xmlns:a16="http://schemas.microsoft.com/office/drawing/2014/main" id="{230668DD-7551-4E3A-82CC-27DDCB6BC752}"/>
              </a:ext>
            </a:extLst>
          </p:cNvPr>
          <p:cNvSpPr/>
          <p:nvPr/>
        </p:nvSpPr>
        <p:spPr>
          <a:xfrm>
            <a:off x="4853354" y="1153551"/>
            <a:ext cx="1069144" cy="4909624"/>
          </a:xfrm>
          <a:prstGeom prst="lef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/>
          <a:srcRect l="27745" t="26339" r="52677" b="55625"/>
          <a:stretch/>
        </p:blipFill>
        <p:spPr>
          <a:xfrm>
            <a:off x="9614263" y="137797"/>
            <a:ext cx="2168417" cy="737415"/>
          </a:xfrm>
          <a:prstGeom prst="rect">
            <a:avLst/>
          </a:prstGeom>
        </p:spPr>
      </p:pic>
      <p:sp>
        <p:nvSpPr>
          <p:cNvPr id="9" name="Redondear rectángulo de esquina diagonal 3">
            <a:extLst>
              <a:ext uri="{FF2B5EF4-FFF2-40B4-BE49-F238E27FC236}">
                <a16:creationId xmlns:a16="http://schemas.microsoft.com/office/drawing/2014/main" id="{E77208B7-0F17-4890-97AE-71B553C65574}"/>
              </a:ext>
            </a:extLst>
          </p:cNvPr>
          <p:cNvSpPr/>
          <p:nvPr/>
        </p:nvSpPr>
        <p:spPr>
          <a:xfrm>
            <a:off x="6598678" y="6404087"/>
            <a:ext cx="5593322" cy="375700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>
                <a:latin typeface="Arial Black" panose="020B0A04020102020204" pitchFamily="34" charset="0"/>
              </a:rPr>
              <a:t>Ponente : Luz María Montoya </a:t>
            </a:r>
            <a:r>
              <a:rPr lang="es-MX" sz="2000" b="1" i="1" dirty="0" err="1">
                <a:latin typeface="Arial Black" panose="020B0A04020102020204" pitchFamily="34" charset="0"/>
              </a:rPr>
              <a:t>Glener</a:t>
            </a:r>
            <a:endParaRPr lang="es-MX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7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138" y="1220283"/>
            <a:ext cx="525399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335" dirty="0" err="1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800" b="1" spc="-300" dirty="0" err="1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800" b="1" spc="-170" dirty="0" err="1">
                <a:solidFill>
                  <a:srgbClr val="0070C0"/>
                </a:solidFill>
                <a:latin typeface="Arial"/>
                <a:cs typeface="Arial"/>
              </a:rPr>
              <a:t>f</a:t>
            </a:r>
            <a:r>
              <a:rPr sz="2800" b="1" spc="-300" dirty="0" err="1">
                <a:solidFill>
                  <a:srgbClr val="0070C0"/>
                </a:solidFill>
                <a:latin typeface="Arial"/>
                <a:cs typeface="Arial"/>
              </a:rPr>
              <a:t>oqu</a:t>
            </a:r>
            <a:r>
              <a:rPr sz="2800" b="1" spc="-280" dirty="0" err="1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800" b="1" spc="-1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spc="-170" dirty="0">
                <a:solidFill>
                  <a:srgbClr val="0070C0"/>
                </a:solidFill>
                <a:latin typeface="Arial"/>
                <a:cs typeface="Arial"/>
              </a:rPr>
              <a:t>f</a:t>
            </a:r>
            <a:r>
              <a:rPr sz="2800" b="1" spc="-300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800" b="1" spc="-195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2800" b="1" spc="-459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z="2800" b="1" spc="-290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800" b="1" spc="-170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800" b="1" spc="-135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800" b="1" spc="-290" dirty="0">
                <a:solidFill>
                  <a:srgbClr val="0070C0"/>
                </a:solidFill>
                <a:latin typeface="Arial"/>
                <a:cs typeface="Arial"/>
              </a:rPr>
              <a:t>v</a:t>
            </a:r>
            <a:r>
              <a:rPr sz="2800" b="1" spc="-305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800" b="1" spc="-9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spc="-300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800" b="1" spc="-28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800" b="1" spc="-9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z="2800" b="1" spc="-280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800" b="1" spc="-8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spc="-290" dirty="0">
                <a:solidFill>
                  <a:srgbClr val="0070C0"/>
                </a:solidFill>
                <a:latin typeface="Arial"/>
                <a:cs typeface="Arial"/>
              </a:rPr>
              <a:t>eva</a:t>
            </a:r>
            <a:r>
              <a:rPr sz="2800" b="1" spc="-145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z="2800" b="1" spc="-295" dirty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sz="2800" b="1" spc="-290" dirty="0">
                <a:solidFill>
                  <a:srgbClr val="0070C0"/>
                </a:solidFill>
                <a:latin typeface="Arial"/>
                <a:cs typeface="Arial"/>
              </a:rPr>
              <a:t>ac</a:t>
            </a:r>
            <a:r>
              <a:rPr sz="2800" b="1" spc="-145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800" b="1" spc="-295" dirty="0">
                <a:solidFill>
                  <a:srgbClr val="0070C0"/>
                </a:solidFill>
                <a:latin typeface="Arial"/>
                <a:cs typeface="Arial"/>
              </a:rPr>
              <a:t>ó</a:t>
            </a:r>
            <a:r>
              <a:rPr sz="2800" b="1" spc="-305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endParaRPr sz="2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460" y="2195486"/>
            <a:ext cx="4516455" cy="40977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60085" y="2093214"/>
            <a:ext cx="6132830" cy="3680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Va</a:t>
            </a:r>
            <a:r>
              <a:rPr sz="2000" b="1" spc="-25" dirty="0">
                <a:latin typeface="Calibri"/>
                <a:cs typeface="Calibri"/>
              </a:rPr>
              <a:t>lorar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el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desempeño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los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estudiantes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resolver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situaciones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3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problemas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signifiquen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retos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genuinos.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000" b="1" spc="-10" dirty="0">
                <a:latin typeface="Calibri"/>
                <a:cs typeface="Calibri"/>
              </a:rPr>
              <a:t>Identificar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el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nivel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ctual en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encuentran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estudiantes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Calibri"/>
                <a:cs typeface="Calibri"/>
              </a:rPr>
              <a:t>respecto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 las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competencias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115"/>
              </a:spcBef>
            </a:pPr>
            <a:r>
              <a:rPr sz="2000" b="1" spc="-5" dirty="0">
                <a:latin typeface="Calibri"/>
                <a:cs typeface="Calibri"/>
              </a:rPr>
              <a:t>Crear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oportunidades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continuas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para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estudiante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demuestre </a:t>
            </a:r>
            <a:r>
              <a:rPr sz="2000" spc="-39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hasta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dónde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capaz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combinar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manera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pertinente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las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diversas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capacidades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integran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una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competencia.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8326500" y="201341"/>
            <a:ext cx="2547257" cy="9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4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06093" y="2778013"/>
            <a:ext cx="1454727" cy="3186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CNEB</a:t>
            </a:r>
          </a:p>
        </p:txBody>
      </p:sp>
      <p:sp>
        <p:nvSpPr>
          <p:cNvPr id="10" name="Google Shape;282;p13"/>
          <p:cNvSpPr txBox="1"/>
          <p:nvPr/>
        </p:nvSpPr>
        <p:spPr>
          <a:xfrm>
            <a:off x="321846" y="218522"/>
            <a:ext cx="10399593" cy="340468"/>
          </a:xfrm>
          <a:prstGeom prst="rect">
            <a:avLst/>
          </a:prstGeom>
          <a:solidFill>
            <a:srgbClr val="001F5F"/>
          </a:solidFill>
          <a:ln>
            <a:noFill/>
          </a:ln>
        </p:spPr>
        <p:txBody>
          <a:bodyPr spcFirstLastPara="1" wrap="square" lIns="0" tIns="32375" rIns="0" bIns="0" anchor="t" anchorCtr="0">
            <a:spAutoFit/>
          </a:bodyPr>
          <a:lstStyle/>
          <a:p>
            <a:pPr marL="2742565" marR="464819" lvl="0" indent="-227266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Orientaciones para el proceso de enseñanza y  aprendizaje</a:t>
            </a:r>
            <a:endParaRPr lang="es-ES" sz="20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666AF2BB-2220-4880-ABC5-7B628B3E8002}"/>
              </a:ext>
            </a:extLst>
          </p:cNvPr>
          <p:cNvGrpSpPr/>
          <p:nvPr/>
        </p:nvGrpSpPr>
        <p:grpSpPr>
          <a:xfrm>
            <a:off x="2135123" y="1344239"/>
            <a:ext cx="6780530" cy="4735195"/>
            <a:chOff x="2135123" y="1315211"/>
            <a:chExt cx="6780530" cy="4735195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6B5280D8-4E03-4CDE-8917-2E287EDE709D}"/>
                </a:ext>
              </a:extLst>
            </p:cNvPr>
            <p:cNvSpPr/>
            <p:nvPr/>
          </p:nvSpPr>
          <p:spPr>
            <a:xfrm>
              <a:off x="3026663" y="1353311"/>
              <a:ext cx="5850890" cy="4658995"/>
            </a:xfrm>
            <a:custGeom>
              <a:avLst/>
              <a:gdLst/>
              <a:ahLst/>
              <a:cxnLst/>
              <a:rect l="l" t="t" r="r" b="b"/>
              <a:pathLst>
                <a:path w="5850890" h="4658995">
                  <a:moveTo>
                    <a:pt x="0" y="2329434"/>
                  </a:moveTo>
                  <a:lnTo>
                    <a:pt x="483" y="2286641"/>
                  </a:lnTo>
                  <a:lnTo>
                    <a:pt x="1929" y="2244036"/>
                  </a:lnTo>
                  <a:lnTo>
                    <a:pt x="4328" y="2201624"/>
                  </a:lnTo>
                  <a:lnTo>
                    <a:pt x="7673" y="2159412"/>
                  </a:lnTo>
                  <a:lnTo>
                    <a:pt x="11955" y="2117408"/>
                  </a:lnTo>
                  <a:lnTo>
                    <a:pt x="17165" y="2075616"/>
                  </a:lnTo>
                  <a:lnTo>
                    <a:pt x="23297" y="2034045"/>
                  </a:lnTo>
                  <a:lnTo>
                    <a:pt x="30340" y="1992699"/>
                  </a:lnTo>
                  <a:lnTo>
                    <a:pt x="38288" y="1951587"/>
                  </a:lnTo>
                  <a:lnTo>
                    <a:pt x="47132" y="1910715"/>
                  </a:lnTo>
                  <a:lnTo>
                    <a:pt x="56863" y="1870089"/>
                  </a:lnTo>
                  <a:lnTo>
                    <a:pt x="67473" y="1829715"/>
                  </a:lnTo>
                  <a:lnTo>
                    <a:pt x="78955" y="1789601"/>
                  </a:lnTo>
                  <a:lnTo>
                    <a:pt x="91299" y="1749753"/>
                  </a:lnTo>
                  <a:lnTo>
                    <a:pt x="104498" y="1710178"/>
                  </a:lnTo>
                  <a:lnTo>
                    <a:pt x="118543" y="1670882"/>
                  </a:lnTo>
                  <a:lnTo>
                    <a:pt x="133425" y="1631871"/>
                  </a:lnTo>
                  <a:lnTo>
                    <a:pt x="149138" y="1593153"/>
                  </a:lnTo>
                  <a:lnTo>
                    <a:pt x="165672" y="1554733"/>
                  </a:lnTo>
                  <a:lnTo>
                    <a:pt x="183020" y="1516619"/>
                  </a:lnTo>
                  <a:lnTo>
                    <a:pt x="201172" y="1478817"/>
                  </a:lnTo>
                  <a:lnTo>
                    <a:pt x="220121" y="1441333"/>
                  </a:lnTo>
                  <a:lnTo>
                    <a:pt x="239858" y="1404175"/>
                  </a:lnTo>
                  <a:lnTo>
                    <a:pt x="260375" y="1367348"/>
                  </a:lnTo>
                  <a:lnTo>
                    <a:pt x="281665" y="1330860"/>
                  </a:lnTo>
                  <a:lnTo>
                    <a:pt x="303718" y="1294717"/>
                  </a:lnTo>
                  <a:lnTo>
                    <a:pt x="326526" y="1258925"/>
                  </a:lnTo>
                  <a:lnTo>
                    <a:pt x="350081" y="1223491"/>
                  </a:lnTo>
                  <a:lnTo>
                    <a:pt x="374376" y="1188422"/>
                  </a:lnTo>
                  <a:lnTo>
                    <a:pt x="399400" y="1153724"/>
                  </a:lnTo>
                  <a:lnTo>
                    <a:pt x="425147" y="1119404"/>
                  </a:lnTo>
                  <a:lnTo>
                    <a:pt x="451609" y="1085468"/>
                  </a:lnTo>
                  <a:lnTo>
                    <a:pt x="478775" y="1051923"/>
                  </a:lnTo>
                  <a:lnTo>
                    <a:pt x="506640" y="1018776"/>
                  </a:lnTo>
                  <a:lnTo>
                    <a:pt x="535194" y="986033"/>
                  </a:lnTo>
                  <a:lnTo>
                    <a:pt x="564428" y="953700"/>
                  </a:lnTo>
                  <a:lnTo>
                    <a:pt x="594335" y="921785"/>
                  </a:lnTo>
                  <a:lnTo>
                    <a:pt x="624907" y="890294"/>
                  </a:lnTo>
                  <a:lnTo>
                    <a:pt x="656135" y="859233"/>
                  </a:lnTo>
                  <a:lnTo>
                    <a:pt x="688011" y="828609"/>
                  </a:lnTo>
                  <a:lnTo>
                    <a:pt x="720527" y="798429"/>
                  </a:lnTo>
                  <a:lnTo>
                    <a:pt x="753674" y="768699"/>
                  </a:lnTo>
                  <a:lnTo>
                    <a:pt x="787444" y="739425"/>
                  </a:lnTo>
                  <a:lnTo>
                    <a:pt x="821829" y="710615"/>
                  </a:lnTo>
                  <a:lnTo>
                    <a:pt x="856821" y="682275"/>
                  </a:lnTo>
                  <a:lnTo>
                    <a:pt x="892411" y="654412"/>
                  </a:lnTo>
                  <a:lnTo>
                    <a:pt x="928591" y="627031"/>
                  </a:lnTo>
                  <a:lnTo>
                    <a:pt x="965353" y="600140"/>
                  </a:lnTo>
                  <a:lnTo>
                    <a:pt x="1002689" y="573745"/>
                  </a:lnTo>
                  <a:lnTo>
                    <a:pt x="1040589" y="547853"/>
                  </a:lnTo>
                  <a:lnTo>
                    <a:pt x="1079047" y="522471"/>
                  </a:lnTo>
                  <a:lnTo>
                    <a:pt x="1118054" y="497604"/>
                  </a:lnTo>
                  <a:lnTo>
                    <a:pt x="1157601" y="473260"/>
                  </a:lnTo>
                  <a:lnTo>
                    <a:pt x="1197681" y="449445"/>
                  </a:lnTo>
                  <a:lnTo>
                    <a:pt x="1238284" y="426166"/>
                  </a:lnTo>
                  <a:lnTo>
                    <a:pt x="1279403" y="403429"/>
                  </a:lnTo>
                  <a:lnTo>
                    <a:pt x="1321030" y="381241"/>
                  </a:lnTo>
                  <a:lnTo>
                    <a:pt x="1363156" y="359608"/>
                  </a:lnTo>
                  <a:lnTo>
                    <a:pt x="1405772" y="338538"/>
                  </a:lnTo>
                  <a:lnTo>
                    <a:pt x="1448872" y="318036"/>
                  </a:lnTo>
                  <a:lnTo>
                    <a:pt x="1492446" y="298109"/>
                  </a:lnTo>
                  <a:lnTo>
                    <a:pt x="1536486" y="278764"/>
                  </a:lnTo>
                  <a:lnTo>
                    <a:pt x="1580984" y="260007"/>
                  </a:lnTo>
                  <a:lnTo>
                    <a:pt x="1625931" y="241845"/>
                  </a:lnTo>
                  <a:lnTo>
                    <a:pt x="1671320" y="224285"/>
                  </a:lnTo>
                  <a:lnTo>
                    <a:pt x="1717142" y="207332"/>
                  </a:lnTo>
                  <a:lnTo>
                    <a:pt x="1763389" y="190994"/>
                  </a:lnTo>
                  <a:lnTo>
                    <a:pt x="1810053" y="175278"/>
                  </a:lnTo>
                  <a:lnTo>
                    <a:pt x="1857124" y="160189"/>
                  </a:lnTo>
                  <a:lnTo>
                    <a:pt x="1904596" y="145735"/>
                  </a:lnTo>
                  <a:lnTo>
                    <a:pt x="1952460" y="131922"/>
                  </a:lnTo>
                  <a:lnTo>
                    <a:pt x="2000707" y="118756"/>
                  </a:lnTo>
                  <a:lnTo>
                    <a:pt x="2049329" y="106244"/>
                  </a:lnTo>
                  <a:lnTo>
                    <a:pt x="2098318" y="94393"/>
                  </a:lnTo>
                  <a:lnTo>
                    <a:pt x="2147667" y="83209"/>
                  </a:lnTo>
                  <a:lnTo>
                    <a:pt x="2197365" y="72699"/>
                  </a:lnTo>
                  <a:lnTo>
                    <a:pt x="2247406" y="62870"/>
                  </a:lnTo>
                  <a:lnTo>
                    <a:pt x="2297781" y="53727"/>
                  </a:lnTo>
                  <a:lnTo>
                    <a:pt x="2348481" y="45279"/>
                  </a:lnTo>
                  <a:lnTo>
                    <a:pt x="2399499" y="37530"/>
                  </a:lnTo>
                  <a:lnTo>
                    <a:pt x="2450826" y="30488"/>
                  </a:lnTo>
                  <a:lnTo>
                    <a:pt x="2502454" y="24159"/>
                  </a:lnTo>
                  <a:lnTo>
                    <a:pt x="2554374" y="18551"/>
                  </a:lnTo>
                  <a:lnTo>
                    <a:pt x="2606579" y="13668"/>
                  </a:lnTo>
                  <a:lnTo>
                    <a:pt x="2659060" y="9519"/>
                  </a:lnTo>
                  <a:lnTo>
                    <a:pt x="2711809" y="6110"/>
                  </a:lnTo>
                  <a:lnTo>
                    <a:pt x="2764817" y="3446"/>
                  </a:lnTo>
                  <a:lnTo>
                    <a:pt x="2818077" y="1536"/>
                  </a:lnTo>
                  <a:lnTo>
                    <a:pt x="2871580" y="385"/>
                  </a:lnTo>
                  <a:lnTo>
                    <a:pt x="2925318" y="0"/>
                  </a:lnTo>
                  <a:lnTo>
                    <a:pt x="2979055" y="385"/>
                  </a:lnTo>
                  <a:lnTo>
                    <a:pt x="3032558" y="1536"/>
                  </a:lnTo>
                  <a:lnTo>
                    <a:pt x="3085818" y="3446"/>
                  </a:lnTo>
                  <a:lnTo>
                    <a:pt x="3138826" y="6110"/>
                  </a:lnTo>
                  <a:lnTo>
                    <a:pt x="3191575" y="9519"/>
                  </a:lnTo>
                  <a:lnTo>
                    <a:pt x="3244056" y="13668"/>
                  </a:lnTo>
                  <a:lnTo>
                    <a:pt x="3296261" y="18551"/>
                  </a:lnTo>
                  <a:lnTo>
                    <a:pt x="3348181" y="24159"/>
                  </a:lnTo>
                  <a:lnTo>
                    <a:pt x="3399809" y="30488"/>
                  </a:lnTo>
                  <a:lnTo>
                    <a:pt x="3451136" y="37530"/>
                  </a:lnTo>
                  <a:lnTo>
                    <a:pt x="3502154" y="45279"/>
                  </a:lnTo>
                  <a:lnTo>
                    <a:pt x="3552854" y="53727"/>
                  </a:lnTo>
                  <a:lnTo>
                    <a:pt x="3603229" y="62870"/>
                  </a:lnTo>
                  <a:lnTo>
                    <a:pt x="3653270" y="72699"/>
                  </a:lnTo>
                  <a:lnTo>
                    <a:pt x="3702968" y="83209"/>
                  </a:lnTo>
                  <a:lnTo>
                    <a:pt x="3752317" y="94393"/>
                  </a:lnTo>
                  <a:lnTo>
                    <a:pt x="3801306" y="106244"/>
                  </a:lnTo>
                  <a:lnTo>
                    <a:pt x="3849928" y="118756"/>
                  </a:lnTo>
                  <a:lnTo>
                    <a:pt x="3898175" y="131922"/>
                  </a:lnTo>
                  <a:lnTo>
                    <a:pt x="3946039" y="145735"/>
                  </a:lnTo>
                  <a:lnTo>
                    <a:pt x="3993511" y="160189"/>
                  </a:lnTo>
                  <a:lnTo>
                    <a:pt x="4040582" y="175278"/>
                  </a:lnTo>
                  <a:lnTo>
                    <a:pt x="4087246" y="190994"/>
                  </a:lnTo>
                  <a:lnTo>
                    <a:pt x="4133493" y="207332"/>
                  </a:lnTo>
                  <a:lnTo>
                    <a:pt x="4179315" y="224285"/>
                  </a:lnTo>
                  <a:lnTo>
                    <a:pt x="4224704" y="241845"/>
                  </a:lnTo>
                  <a:lnTo>
                    <a:pt x="4269651" y="260007"/>
                  </a:lnTo>
                  <a:lnTo>
                    <a:pt x="4314149" y="278764"/>
                  </a:lnTo>
                  <a:lnTo>
                    <a:pt x="4358189" y="298109"/>
                  </a:lnTo>
                  <a:lnTo>
                    <a:pt x="4401763" y="318036"/>
                  </a:lnTo>
                  <a:lnTo>
                    <a:pt x="4444863" y="338538"/>
                  </a:lnTo>
                  <a:lnTo>
                    <a:pt x="4487479" y="359608"/>
                  </a:lnTo>
                  <a:lnTo>
                    <a:pt x="4529605" y="381241"/>
                  </a:lnTo>
                  <a:lnTo>
                    <a:pt x="4571232" y="403429"/>
                  </a:lnTo>
                  <a:lnTo>
                    <a:pt x="4612351" y="426166"/>
                  </a:lnTo>
                  <a:lnTo>
                    <a:pt x="4652954" y="449445"/>
                  </a:lnTo>
                  <a:lnTo>
                    <a:pt x="4693034" y="473260"/>
                  </a:lnTo>
                  <a:lnTo>
                    <a:pt x="4732581" y="497604"/>
                  </a:lnTo>
                  <a:lnTo>
                    <a:pt x="4771588" y="522471"/>
                  </a:lnTo>
                  <a:lnTo>
                    <a:pt x="4810046" y="547853"/>
                  </a:lnTo>
                  <a:lnTo>
                    <a:pt x="4847946" y="573745"/>
                  </a:lnTo>
                  <a:lnTo>
                    <a:pt x="4885282" y="600140"/>
                  </a:lnTo>
                  <a:lnTo>
                    <a:pt x="4922044" y="627031"/>
                  </a:lnTo>
                  <a:lnTo>
                    <a:pt x="4958224" y="654412"/>
                  </a:lnTo>
                  <a:lnTo>
                    <a:pt x="4993814" y="682275"/>
                  </a:lnTo>
                  <a:lnTo>
                    <a:pt x="5028806" y="710615"/>
                  </a:lnTo>
                  <a:lnTo>
                    <a:pt x="5063191" y="739425"/>
                  </a:lnTo>
                  <a:lnTo>
                    <a:pt x="5096961" y="768699"/>
                  </a:lnTo>
                  <a:lnTo>
                    <a:pt x="5130108" y="798429"/>
                  </a:lnTo>
                  <a:lnTo>
                    <a:pt x="5162624" y="828609"/>
                  </a:lnTo>
                  <a:lnTo>
                    <a:pt x="5194500" y="859233"/>
                  </a:lnTo>
                  <a:lnTo>
                    <a:pt x="5225728" y="890294"/>
                  </a:lnTo>
                  <a:lnTo>
                    <a:pt x="5256300" y="921785"/>
                  </a:lnTo>
                  <a:lnTo>
                    <a:pt x="5286207" y="953700"/>
                  </a:lnTo>
                  <a:lnTo>
                    <a:pt x="5315441" y="986033"/>
                  </a:lnTo>
                  <a:lnTo>
                    <a:pt x="5343995" y="1018776"/>
                  </a:lnTo>
                  <a:lnTo>
                    <a:pt x="5371860" y="1051923"/>
                  </a:lnTo>
                  <a:lnTo>
                    <a:pt x="5399026" y="1085468"/>
                  </a:lnTo>
                  <a:lnTo>
                    <a:pt x="5425488" y="1119404"/>
                  </a:lnTo>
                  <a:lnTo>
                    <a:pt x="5451235" y="1153724"/>
                  </a:lnTo>
                  <a:lnTo>
                    <a:pt x="5476259" y="1188422"/>
                  </a:lnTo>
                  <a:lnTo>
                    <a:pt x="5500554" y="1223491"/>
                  </a:lnTo>
                  <a:lnTo>
                    <a:pt x="5524109" y="1258925"/>
                  </a:lnTo>
                  <a:lnTo>
                    <a:pt x="5546917" y="1294717"/>
                  </a:lnTo>
                  <a:lnTo>
                    <a:pt x="5568970" y="1330860"/>
                  </a:lnTo>
                  <a:lnTo>
                    <a:pt x="5590260" y="1367348"/>
                  </a:lnTo>
                  <a:lnTo>
                    <a:pt x="5610777" y="1404175"/>
                  </a:lnTo>
                  <a:lnTo>
                    <a:pt x="5630514" y="1441333"/>
                  </a:lnTo>
                  <a:lnTo>
                    <a:pt x="5649463" y="1478817"/>
                  </a:lnTo>
                  <a:lnTo>
                    <a:pt x="5667615" y="1516619"/>
                  </a:lnTo>
                  <a:lnTo>
                    <a:pt x="5684963" y="1554733"/>
                  </a:lnTo>
                  <a:lnTo>
                    <a:pt x="5701497" y="1593153"/>
                  </a:lnTo>
                  <a:lnTo>
                    <a:pt x="5717210" y="1631871"/>
                  </a:lnTo>
                  <a:lnTo>
                    <a:pt x="5732092" y="1670882"/>
                  </a:lnTo>
                  <a:lnTo>
                    <a:pt x="5746137" y="1710178"/>
                  </a:lnTo>
                  <a:lnTo>
                    <a:pt x="5759336" y="1749753"/>
                  </a:lnTo>
                  <a:lnTo>
                    <a:pt x="5771680" y="1789601"/>
                  </a:lnTo>
                  <a:lnTo>
                    <a:pt x="5783162" y="1829715"/>
                  </a:lnTo>
                  <a:lnTo>
                    <a:pt x="5793772" y="1870089"/>
                  </a:lnTo>
                  <a:lnTo>
                    <a:pt x="5803503" y="1910715"/>
                  </a:lnTo>
                  <a:lnTo>
                    <a:pt x="5812347" y="1951587"/>
                  </a:lnTo>
                  <a:lnTo>
                    <a:pt x="5820295" y="1992699"/>
                  </a:lnTo>
                  <a:lnTo>
                    <a:pt x="5827338" y="2034045"/>
                  </a:lnTo>
                  <a:lnTo>
                    <a:pt x="5833470" y="2075616"/>
                  </a:lnTo>
                  <a:lnTo>
                    <a:pt x="5838680" y="2117408"/>
                  </a:lnTo>
                  <a:lnTo>
                    <a:pt x="5842962" y="2159412"/>
                  </a:lnTo>
                  <a:lnTo>
                    <a:pt x="5846307" y="2201624"/>
                  </a:lnTo>
                  <a:lnTo>
                    <a:pt x="5848706" y="2244036"/>
                  </a:lnTo>
                  <a:lnTo>
                    <a:pt x="5850152" y="2286641"/>
                  </a:lnTo>
                  <a:lnTo>
                    <a:pt x="5850636" y="2329434"/>
                  </a:lnTo>
                  <a:lnTo>
                    <a:pt x="5850152" y="2372226"/>
                  </a:lnTo>
                  <a:lnTo>
                    <a:pt x="5848706" y="2414831"/>
                  </a:lnTo>
                  <a:lnTo>
                    <a:pt x="5846307" y="2457243"/>
                  </a:lnTo>
                  <a:lnTo>
                    <a:pt x="5842962" y="2499455"/>
                  </a:lnTo>
                  <a:lnTo>
                    <a:pt x="5838680" y="2541459"/>
                  </a:lnTo>
                  <a:lnTo>
                    <a:pt x="5833470" y="2583251"/>
                  </a:lnTo>
                  <a:lnTo>
                    <a:pt x="5827338" y="2624822"/>
                  </a:lnTo>
                  <a:lnTo>
                    <a:pt x="5820295" y="2666168"/>
                  </a:lnTo>
                  <a:lnTo>
                    <a:pt x="5812347" y="2707280"/>
                  </a:lnTo>
                  <a:lnTo>
                    <a:pt x="5803503" y="2748152"/>
                  </a:lnTo>
                  <a:lnTo>
                    <a:pt x="5793772" y="2788778"/>
                  </a:lnTo>
                  <a:lnTo>
                    <a:pt x="5783162" y="2829152"/>
                  </a:lnTo>
                  <a:lnTo>
                    <a:pt x="5771680" y="2869266"/>
                  </a:lnTo>
                  <a:lnTo>
                    <a:pt x="5759336" y="2909114"/>
                  </a:lnTo>
                  <a:lnTo>
                    <a:pt x="5746137" y="2948689"/>
                  </a:lnTo>
                  <a:lnTo>
                    <a:pt x="5732092" y="2987985"/>
                  </a:lnTo>
                  <a:lnTo>
                    <a:pt x="5717210" y="3026996"/>
                  </a:lnTo>
                  <a:lnTo>
                    <a:pt x="5701497" y="3065714"/>
                  </a:lnTo>
                  <a:lnTo>
                    <a:pt x="5684963" y="3104134"/>
                  </a:lnTo>
                  <a:lnTo>
                    <a:pt x="5667615" y="3142248"/>
                  </a:lnTo>
                  <a:lnTo>
                    <a:pt x="5649463" y="3180050"/>
                  </a:lnTo>
                  <a:lnTo>
                    <a:pt x="5630514" y="3217534"/>
                  </a:lnTo>
                  <a:lnTo>
                    <a:pt x="5610777" y="3254692"/>
                  </a:lnTo>
                  <a:lnTo>
                    <a:pt x="5590260" y="3291519"/>
                  </a:lnTo>
                  <a:lnTo>
                    <a:pt x="5568970" y="3328007"/>
                  </a:lnTo>
                  <a:lnTo>
                    <a:pt x="5546917" y="3364150"/>
                  </a:lnTo>
                  <a:lnTo>
                    <a:pt x="5524109" y="3399942"/>
                  </a:lnTo>
                  <a:lnTo>
                    <a:pt x="5500554" y="3435376"/>
                  </a:lnTo>
                  <a:lnTo>
                    <a:pt x="5476259" y="3470445"/>
                  </a:lnTo>
                  <a:lnTo>
                    <a:pt x="5451235" y="3505143"/>
                  </a:lnTo>
                  <a:lnTo>
                    <a:pt x="5425488" y="3539463"/>
                  </a:lnTo>
                  <a:lnTo>
                    <a:pt x="5399026" y="3573399"/>
                  </a:lnTo>
                  <a:lnTo>
                    <a:pt x="5371860" y="3606944"/>
                  </a:lnTo>
                  <a:lnTo>
                    <a:pt x="5343995" y="3640091"/>
                  </a:lnTo>
                  <a:lnTo>
                    <a:pt x="5315441" y="3672834"/>
                  </a:lnTo>
                  <a:lnTo>
                    <a:pt x="5286207" y="3705167"/>
                  </a:lnTo>
                  <a:lnTo>
                    <a:pt x="5256300" y="3737082"/>
                  </a:lnTo>
                  <a:lnTo>
                    <a:pt x="5225728" y="3768573"/>
                  </a:lnTo>
                  <a:lnTo>
                    <a:pt x="5194500" y="3799634"/>
                  </a:lnTo>
                  <a:lnTo>
                    <a:pt x="5162624" y="3830258"/>
                  </a:lnTo>
                  <a:lnTo>
                    <a:pt x="5130108" y="3860438"/>
                  </a:lnTo>
                  <a:lnTo>
                    <a:pt x="5096961" y="3890168"/>
                  </a:lnTo>
                  <a:lnTo>
                    <a:pt x="5063191" y="3919442"/>
                  </a:lnTo>
                  <a:lnTo>
                    <a:pt x="5028806" y="3948252"/>
                  </a:lnTo>
                  <a:lnTo>
                    <a:pt x="4993814" y="3976592"/>
                  </a:lnTo>
                  <a:lnTo>
                    <a:pt x="4958224" y="4004455"/>
                  </a:lnTo>
                  <a:lnTo>
                    <a:pt x="4922044" y="4031836"/>
                  </a:lnTo>
                  <a:lnTo>
                    <a:pt x="4885282" y="4058727"/>
                  </a:lnTo>
                  <a:lnTo>
                    <a:pt x="4847946" y="4085122"/>
                  </a:lnTo>
                  <a:lnTo>
                    <a:pt x="4810046" y="4111014"/>
                  </a:lnTo>
                  <a:lnTo>
                    <a:pt x="4771588" y="4136396"/>
                  </a:lnTo>
                  <a:lnTo>
                    <a:pt x="4732581" y="4161263"/>
                  </a:lnTo>
                  <a:lnTo>
                    <a:pt x="4693034" y="4185607"/>
                  </a:lnTo>
                  <a:lnTo>
                    <a:pt x="4652954" y="4209422"/>
                  </a:lnTo>
                  <a:lnTo>
                    <a:pt x="4612351" y="4232701"/>
                  </a:lnTo>
                  <a:lnTo>
                    <a:pt x="4571232" y="4255438"/>
                  </a:lnTo>
                  <a:lnTo>
                    <a:pt x="4529605" y="4277626"/>
                  </a:lnTo>
                  <a:lnTo>
                    <a:pt x="4487479" y="4299259"/>
                  </a:lnTo>
                  <a:lnTo>
                    <a:pt x="4444863" y="4320329"/>
                  </a:lnTo>
                  <a:lnTo>
                    <a:pt x="4401763" y="4340831"/>
                  </a:lnTo>
                  <a:lnTo>
                    <a:pt x="4358189" y="4360758"/>
                  </a:lnTo>
                  <a:lnTo>
                    <a:pt x="4314149" y="4380103"/>
                  </a:lnTo>
                  <a:lnTo>
                    <a:pt x="4269651" y="4398860"/>
                  </a:lnTo>
                  <a:lnTo>
                    <a:pt x="4224704" y="4417022"/>
                  </a:lnTo>
                  <a:lnTo>
                    <a:pt x="4179315" y="4434582"/>
                  </a:lnTo>
                  <a:lnTo>
                    <a:pt x="4133493" y="4451535"/>
                  </a:lnTo>
                  <a:lnTo>
                    <a:pt x="4087246" y="4467873"/>
                  </a:lnTo>
                  <a:lnTo>
                    <a:pt x="4040582" y="4483589"/>
                  </a:lnTo>
                  <a:lnTo>
                    <a:pt x="3993511" y="4498678"/>
                  </a:lnTo>
                  <a:lnTo>
                    <a:pt x="3946039" y="4513132"/>
                  </a:lnTo>
                  <a:lnTo>
                    <a:pt x="3898175" y="4526945"/>
                  </a:lnTo>
                  <a:lnTo>
                    <a:pt x="3849928" y="4540111"/>
                  </a:lnTo>
                  <a:lnTo>
                    <a:pt x="3801306" y="4552623"/>
                  </a:lnTo>
                  <a:lnTo>
                    <a:pt x="3752317" y="4564474"/>
                  </a:lnTo>
                  <a:lnTo>
                    <a:pt x="3702968" y="4575658"/>
                  </a:lnTo>
                  <a:lnTo>
                    <a:pt x="3653270" y="4586168"/>
                  </a:lnTo>
                  <a:lnTo>
                    <a:pt x="3603229" y="4595997"/>
                  </a:lnTo>
                  <a:lnTo>
                    <a:pt x="3552854" y="4605140"/>
                  </a:lnTo>
                  <a:lnTo>
                    <a:pt x="3502154" y="4613588"/>
                  </a:lnTo>
                  <a:lnTo>
                    <a:pt x="3451136" y="4621337"/>
                  </a:lnTo>
                  <a:lnTo>
                    <a:pt x="3399809" y="4628379"/>
                  </a:lnTo>
                  <a:lnTo>
                    <a:pt x="3348181" y="4634708"/>
                  </a:lnTo>
                  <a:lnTo>
                    <a:pt x="3296261" y="4640316"/>
                  </a:lnTo>
                  <a:lnTo>
                    <a:pt x="3244056" y="4645199"/>
                  </a:lnTo>
                  <a:lnTo>
                    <a:pt x="3191575" y="4649348"/>
                  </a:lnTo>
                  <a:lnTo>
                    <a:pt x="3138826" y="4652757"/>
                  </a:lnTo>
                  <a:lnTo>
                    <a:pt x="3085818" y="4655421"/>
                  </a:lnTo>
                  <a:lnTo>
                    <a:pt x="3032558" y="4657331"/>
                  </a:lnTo>
                  <a:lnTo>
                    <a:pt x="2979055" y="4658482"/>
                  </a:lnTo>
                  <a:lnTo>
                    <a:pt x="2925318" y="4658868"/>
                  </a:lnTo>
                  <a:lnTo>
                    <a:pt x="2871580" y="4658482"/>
                  </a:lnTo>
                  <a:lnTo>
                    <a:pt x="2818077" y="4657331"/>
                  </a:lnTo>
                  <a:lnTo>
                    <a:pt x="2764817" y="4655421"/>
                  </a:lnTo>
                  <a:lnTo>
                    <a:pt x="2711809" y="4652757"/>
                  </a:lnTo>
                  <a:lnTo>
                    <a:pt x="2659060" y="4649348"/>
                  </a:lnTo>
                  <a:lnTo>
                    <a:pt x="2606579" y="4645199"/>
                  </a:lnTo>
                  <a:lnTo>
                    <a:pt x="2554374" y="4640316"/>
                  </a:lnTo>
                  <a:lnTo>
                    <a:pt x="2502454" y="4634708"/>
                  </a:lnTo>
                  <a:lnTo>
                    <a:pt x="2450826" y="4628379"/>
                  </a:lnTo>
                  <a:lnTo>
                    <a:pt x="2399499" y="4621337"/>
                  </a:lnTo>
                  <a:lnTo>
                    <a:pt x="2348481" y="4613588"/>
                  </a:lnTo>
                  <a:lnTo>
                    <a:pt x="2297781" y="4605140"/>
                  </a:lnTo>
                  <a:lnTo>
                    <a:pt x="2247406" y="4595997"/>
                  </a:lnTo>
                  <a:lnTo>
                    <a:pt x="2197365" y="4586168"/>
                  </a:lnTo>
                  <a:lnTo>
                    <a:pt x="2147667" y="4575658"/>
                  </a:lnTo>
                  <a:lnTo>
                    <a:pt x="2098318" y="4564474"/>
                  </a:lnTo>
                  <a:lnTo>
                    <a:pt x="2049329" y="4552623"/>
                  </a:lnTo>
                  <a:lnTo>
                    <a:pt x="2000707" y="4540111"/>
                  </a:lnTo>
                  <a:lnTo>
                    <a:pt x="1952460" y="4526945"/>
                  </a:lnTo>
                  <a:lnTo>
                    <a:pt x="1904596" y="4513132"/>
                  </a:lnTo>
                  <a:lnTo>
                    <a:pt x="1857124" y="4498678"/>
                  </a:lnTo>
                  <a:lnTo>
                    <a:pt x="1810053" y="4483589"/>
                  </a:lnTo>
                  <a:lnTo>
                    <a:pt x="1763389" y="4467873"/>
                  </a:lnTo>
                  <a:lnTo>
                    <a:pt x="1717142" y="4451535"/>
                  </a:lnTo>
                  <a:lnTo>
                    <a:pt x="1671320" y="4434582"/>
                  </a:lnTo>
                  <a:lnTo>
                    <a:pt x="1625931" y="4417022"/>
                  </a:lnTo>
                  <a:lnTo>
                    <a:pt x="1580984" y="4398860"/>
                  </a:lnTo>
                  <a:lnTo>
                    <a:pt x="1536486" y="4380103"/>
                  </a:lnTo>
                  <a:lnTo>
                    <a:pt x="1492446" y="4360758"/>
                  </a:lnTo>
                  <a:lnTo>
                    <a:pt x="1448872" y="4340831"/>
                  </a:lnTo>
                  <a:lnTo>
                    <a:pt x="1405772" y="4320329"/>
                  </a:lnTo>
                  <a:lnTo>
                    <a:pt x="1363156" y="4299259"/>
                  </a:lnTo>
                  <a:lnTo>
                    <a:pt x="1321030" y="4277626"/>
                  </a:lnTo>
                  <a:lnTo>
                    <a:pt x="1279403" y="4255438"/>
                  </a:lnTo>
                  <a:lnTo>
                    <a:pt x="1238284" y="4232701"/>
                  </a:lnTo>
                  <a:lnTo>
                    <a:pt x="1197681" y="4209422"/>
                  </a:lnTo>
                  <a:lnTo>
                    <a:pt x="1157601" y="4185607"/>
                  </a:lnTo>
                  <a:lnTo>
                    <a:pt x="1118054" y="4161263"/>
                  </a:lnTo>
                  <a:lnTo>
                    <a:pt x="1079047" y="4136396"/>
                  </a:lnTo>
                  <a:lnTo>
                    <a:pt x="1040589" y="4111014"/>
                  </a:lnTo>
                  <a:lnTo>
                    <a:pt x="1002689" y="4085122"/>
                  </a:lnTo>
                  <a:lnTo>
                    <a:pt x="965353" y="4058727"/>
                  </a:lnTo>
                  <a:lnTo>
                    <a:pt x="928591" y="4031836"/>
                  </a:lnTo>
                  <a:lnTo>
                    <a:pt x="892411" y="4004455"/>
                  </a:lnTo>
                  <a:lnTo>
                    <a:pt x="856821" y="3976592"/>
                  </a:lnTo>
                  <a:lnTo>
                    <a:pt x="821829" y="3948252"/>
                  </a:lnTo>
                  <a:lnTo>
                    <a:pt x="787444" y="3919442"/>
                  </a:lnTo>
                  <a:lnTo>
                    <a:pt x="753674" y="3890168"/>
                  </a:lnTo>
                  <a:lnTo>
                    <a:pt x="720527" y="3860438"/>
                  </a:lnTo>
                  <a:lnTo>
                    <a:pt x="688011" y="3830258"/>
                  </a:lnTo>
                  <a:lnTo>
                    <a:pt x="656135" y="3799634"/>
                  </a:lnTo>
                  <a:lnTo>
                    <a:pt x="624907" y="3768573"/>
                  </a:lnTo>
                  <a:lnTo>
                    <a:pt x="594335" y="3737082"/>
                  </a:lnTo>
                  <a:lnTo>
                    <a:pt x="564428" y="3705167"/>
                  </a:lnTo>
                  <a:lnTo>
                    <a:pt x="535194" y="3672834"/>
                  </a:lnTo>
                  <a:lnTo>
                    <a:pt x="506640" y="3640091"/>
                  </a:lnTo>
                  <a:lnTo>
                    <a:pt x="478775" y="3606944"/>
                  </a:lnTo>
                  <a:lnTo>
                    <a:pt x="451609" y="3573399"/>
                  </a:lnTo>
                  <a:lnTo>
                    <a:pt x="425147" y="3539463"/>
                  </a:lnTo>
                  <a:lnTo>
                    <a:pt x="399400" y="3505143"/>
                  </a:lnTo>
                  <a:lnTo>
                    <a:pt x="374376" y="3470445"/>
                  </a:lnTo>
                  <a:lnTo>
                    <a:pt x="350081" y="3435376"/>
                  </a:lnTo>
                  <a:lnTo>
                    <a:pt x="326526" y="3399942"/>
                  </a:lnTo>
                  <a:lnTo>
                    <a:pt x="303718" y="3364150"/>
                  </a:lnTo>
                  <a:lnTo>
                    <a:pt x="281665" y="3328007"/>
                  </a:lnTo>
                  <a:lnTo>
                    <a:pt x="260375" y="3291519"/>
                  </a:lnTo>
                  <a:lnTo>
                    <a:pt x="239858" y="3254692"/>
                  </a:lnTo>
                  <a:lnTo>
                    <a:pt x="220121" y="3217534"/>
                  </a:lnTo>
                  <a:lnTo>
                    <a:pt x="201172" y="3180050"/>
                  </a:lnTo>
                  <a:lnTo>
                    <a:pt x="183020" y="3142248"/>
                  </a:lnTo>
                  <a:lnTo>
                    <a:pt x="165672" y="3104134"/>
                  </a:lnTo>
                  <a:lnTo>
                    <a:pt x="149138" y="3065714"/>
                  </a:lnTo>
                  <a:lnTo>
                    <a:pt x="133425" y="3026996"/>
                  </a:lnTo>
                  <a:lnTo>
                    <a:pt x="118543" y="2987985"/>
                  </a:lnTo>
                  <a:lnTo>
                    <a:pt x="104498" y="2948689"/>
                  </a:lnTo>
                  <a:lnTo>
                    <a:pt x="91299" y="2909114"/>
                  </a:lnTo>
                  <a:lnTo>
                    <a:pt x="78955" y="2869266"/>
                  </a:lnTo>
                  <a:lnTo>
                    <a:pt x="67473" y="2829152"/>
                  </a:lnTo>
                  <a:lnTo>
                    <a:pt x="56863" y="2788778"/>
                  </a:lnTo>
                  <a:lnTo>
                    <a:pt x="47132" y="2748152"/>
                  </a:lnTo>
                  <a:lnTo>
                    <a:pt x="38288" y="2707280"/>
                  </a:lnTo>
                  <a:lnTo>
                    <a:pt x="30340" y="2666168"/>
                  </a:lnTo>
                  <a:lnTo>
                    <a:pt x="23297" y="2624822"/>
                  </a:lnTo>
                  <a:lnTo>
                    <a:pt x="17165" y="2583251"/>
                  </a:lnTo>
                  <a:lnTo>
                    <a:pt x="11955" y="2541459"/>
                  </a:lnTo>
                  <a:lnTo>
                    <a:pt x="7673" y="2499455"/>
                  </a:lnTo>
                  <a:lnTo>
                    <a:pt x="4328" y="2457243"/>
                  </a:lnTo>
                  <a:lnTo>
                    <a:pt x="1929" y="2414831"/>
                  </a:lnTo>
                  <a:lnTo>
                    <a:pt x="483" y="2372226"/>
                  </a:lnTo>
                  <a:lnTo>
                    <a:pt x="0" y="2329434"/>
                  </a:lnTo>
                  <a:close/>
                </a:path>
              </a:pathLst>
            </a:custGeom>
            <a:ln w="761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5631CB0B-DD84-41B9-B7A5-C3F0B7A10950}"/>
                </a:ext>
              </a:extLst>
            </p:cNvPr>
            <p:cNvSpPr/>
            <p:nvPr/>
          </p:nvSpPr>
          <p:spPr>
            <a:xfrm>
              <a:off x="2135123" y="3835907"/>
              <a:ext cx="1847088" cy="1237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A78129A3-0B66-4C5B-826C-263A981DA6DD}"/>
                </a:ext>
              </a:extLst>
            </p:cNvPr>
            <p:cNvSpPr/>
            <p:nvPr/>
          </p:nvSpPr>
          <p:spPr>
            <a:xfrm>
              <a:off x="2372867" y="4012691"/>
              <a:ext cx="1370076" cy="9418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73B2FA33-7F45-44BD-9AB9-C6FADC63953D}"/>
                </a:ext>
              </a:extLst>
            </p:cNvPr>
            <p:cNvSpPr/>
            <p:nvPr/>
          </p:nvSpPr>
          <p:spPr>
            <a:xfrm>
              <a:off x="2182367" y="3863339"/>
              <a:ext cx="1752599" cy="1143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D04B8789-D29D-4719-9312-B62289478303}"/>
                </a:ext>
              </a:extLst>
            </p:cNvPr>
            <p:cNvSpPr/>
            <p:nvPr/>
          </p:nvSpPr>
          <p:spPr>
            <a:xfrm>
              <a:off x="2182367" y="3863339"/>
              <a:ext cx="1752600" cy="1143000"/>
            </a:xfrm>
            <a:custGeom>
              <a:avLst/>
              <a:gdLst/>
              <a:ahLst/>
              <a:cxnLst/>
              <a:rect l="l" t="t" r="r" b="b"/>
              <a:pathLst>
                <a:path w="1752600" h="1143000">
                  <a:moveTo>
                    <a:pt x="0" y="571500"/>
                  </a:moveTo>
                  <a:lnTo>
                    <a:pt x="7378" y="497003"/>
                  </a:lnTo>
                  <a:lnTo>
                    <a:pt x="28897" y="425402"/>
                  </a:lnTo>
                  <a:lnTo>
                    <a:pt x="63634" y="357298"/>
                  </a:lnTo>
                  <a:lnTo>
                    <a:pt x="85670" y="324746"/>
                  </a:lnTo>
                  <a:lnTo>
                    <a:pt x="110665" y="293295"/>
                  </a:lnTo>
                  <a:lnTo>
                    <a:pt x="138502" y="263019"/>
                  </a:lnTo>
                  <a:lnTo>
                    <a:pt x="169066" y="233994"/>
                  </a:lnTo>
                  <a:lnTo>
                    <a:pt x="202242" y="206296"/>
                  </a:lnTo>
                  <a:lnTo>
                    <a:pt x="237914" y="180000"/>
                  </a:lnTo>
                  <a:lnTo>
                    <a:pt x="275968" y="155181"/>
                  </a:lnTo>
                  <a:lnTo>
                    <a:pt x="316286" y="131915"/>
                  </a:lnTo>
                  <a:lnTo>
                    <a:pt x="358755" y="110276"/>
                  </a:lnTo>
                  <a:lnTo>
                    <a:pt x="403259" y="90341"/>
                  </a:lnTo>
                  <a:lnTo>
                    <a:pt x="449681" y="72184"/>
                  </a:lnTo>
                  <a:lnTo>
                    <a:pt x="497907" y="55881"/>
                  </a:lnTo>
                  <a:lnTo>
                    <a:pt x="547822" y="41507"/>
                  </a:lnTo>
                  <a:lnTo>
                    <a:pt x="599309" y="29138"/>
                  </a:lnTo>
                  <a:lnTo>
                    <a:pt x="652254" y="18849"/>
                  </a:lnTo>
                  <a:lnTo>
                    <a:pt x="706541" y="10716"/>
                  </a:lnTo>
                  <a:lnTo>
                    <a:pt x="762055" y="4812"/>
                  </a:lnTo>
                  <a:lnTo>
                    <a:pt x="818679" y="1215"/>
                  </a:lnTo>
                  <a:lnTo>
                    <a:pt x="876300" y="0"/>
                  </a:lnTo>
                  <a:lnTo>
                    <a:pt x="933920" y="1215"/>
                  </a:lnTo>
                  <a:lnTo>
                    <a:pt x="990544" y="4812"/>
                  </a:lnTo>
                  <a:lnTo>
                    <a:pt x="1046058" y="10716"/>
                  </a:lnTo>
                  <a:lnTo>
                    <a:pt x="1100345" y="18849"/>
                  </a:lnTo>
                  <a:lnTo>
                    <a:pt x="1153290" y="29138"/>
                  </a:lnTo>
                  <a:lnTo>
                    <a:pt x="1204777" y="41507"/>
                  </a:lnTo>
                  <a:lnTo>
                    <a:pt x="1254692" y="55881"/>
                  </a:lnTo>
                  <a:lnTo>
                    <a:pt x="1302918" y="72184"/>
                  </a:lnTo>
                  <a:lnTo>
                    <a:pt x="1349340" y="90341"/>
                  </a:lnTo>
                  <a:lnTo>
                    <a:pt x="1393844" y="110276"/>
                  </a:lnTo>
                  <a:lnTo>
                    <a:pt x="1436313" y="131915"/>
                  </a:lnTo>
                  <a:lnTo>
                    <a:pt x="1476631" y="155181"/>
                  </a:lnTo>
                  <a:lnTo>
                    <a:pt x="1514685" y="180000"/>
                  </a:lnTo>
                  <a:lnTo>
                    <a:pt x="1550357" y="206296"/>
                  </a:lnTo>
                  <a:lnTo>
                    <a:pt x="1583533" y="233994"/>
                  </a:lnTo>
                  <a:lnTo>
                    <a:pt x="1614097" y="263019"/>
                  </a:lnTo>
                  <a:lnTo>
                    <a:pt x="1641934" y="293295"/>
                  </a:lnTo>
                  <a:lnTo>
                    <a:pt x="1666929" y="324746"/>
                  </a:lnTo>
                  <a:lnTo>
                    <a:pt x="1688965" y="357298"/>
                  </a:lnTo>
                  <a:lnTo>
                    <a:pt x="1707928" y="390875"/>
                  </a:lnTo>
                  <a:lnTo>
                    <a:pt x="1736171" y="460803"/>
                  </a:lnTo>
                  <a:lnTo>
                    <a:pt x="1750736" y="533927"/>
                  </a:lnTo>
                  <a:lnTo>
                    <a:pt x="1752599" y="571500"/>
                  </a:lnTo>
                  <a:lnTo>
                    <a:pt x="1750736" y="609072"/>
                  </a:lnTo>
                  <a:lnTo>
                    <a:pt x="1736171" y="682196"/>
                  </a:lnTo>
                  <a:lnTo>
                    <a:pt x="1707928" y="752124"/>
                  </a:lnTo>
                  <a:lnTo>
                    <a:pt x="1688965" y="785701"/>
                  </a:lnTo>
                  <a:lnTo>
                    <a:pt x="1666929" y="818253"/>
                  </a:lnTo>
                  <a:lnTo>
                    <a:pt x="1641934" y="849704"/>
                  </a:lnTo>
                  <a:lnTo>
                    <a:pt x="1614097" y="879980"/>
                  </a:lnTo>
                  <a:lnTo>
                    <a:pt x="1583533" y="909005"/>
                  </a:lnTo>
                  <a:lnTo>
                    <a:pt x="1550357" y="936703"/>
                  </a:lnTo>
                  <a:lnTo>
                    <a:pt x="1514685" y="962999"/>
                  </a:lnTo>
                  <a:lnTo>
                    <a:pt x="1476631" y="987818"/>
                  </a:lnTo>
                  <a:lnTo>
                    <a:pt x="1436313" y="1011084"/>
                  </a:lnTo>
                  <a:lnTo>
                    <a:pt x="1393844" y="1032723"/>
                  </a:lnTo>
                  <a:lnTo>
                    <a:pt x="1349340" y="1052658"/>
                  </a:lnTo>
                  <a:lnTo>
                    <a:pt x="1302918" y="1070815"/>
                  </a:lnTo>
                  <a:lnTo>
                    <a:pt x="1254692" y="1087118"/>
                  </a:lnTo>
                  <a:lnTo>
                    <a:pt x="1204777" y="1101492"/>
                  </a:lnTo>
                  <a:lnTo>
                    <a:pt x="1153290" y="1113861"/>
                  </a:lnTo>
                  <a:lnTo>
                    <a:pt x="1100345" y="1124150"/>
                  </a:lnTo>
                  <a:lnTo>
                    <a:pt x="1046058" y="1132283"/>
                  </a:lnTo>
                  <a:lnTo>
                    <a:pt x="990544" y="1138187"/>
                  </a:lnTo>
                  <a:lnTo>
                    <a:pt x="933920" y="1141784"/>
                  </a:lnTo>
                  <a:lnTo>
                    <a:pt x="876300" y="1143000"/>
                  </a:lnTo>
                  <a:lnTo>
                    <a:pt x="818679" y="1141784"/>
                  </a:lnTo>
                  <a:lnTo>
                    <a:pt x="762055" y="1138187"/>
                  </a:lnTo>
                  <a:lnTo>
                    <a:pt x="706541" y="1132283"/>
                  </a:lnTo>
                  <a:lnTo>
                    <a:pt x="652254" y="1124150"/>
                  </a:lnTo>
                  <a:lnTo>
                    <a:pt x="599309" y="1113861"/>
                  </a:lnTo>
                  <a:lnTo>
                    <a:pt x="547822" y="1101492"/>
                  </a:lnTo>
                  <a:lnTo>
                    <a:pt x="497907" y="1087118"/>
                  </a:lnTo>
                  <a:lnTo>
                    <a:pt x="449681" y="1070815"/>
                  </a:lnTo>
                  <a:lnTo>
                    <a:pt x="403259" y="1052658"/>
                  </a:lnTo>
                  <a:lnTo>
                    <a:pt x="358755" y="1032723"/>
                  </a:lnTo>
                  <a:lnTo>
                    <a:pt x="316286" y="1011084"/>
                  </a:lnTo>
                  <a:lnTo>
                    <a:pt x="275968" y="987818"/>
                  </a:lnTo>
                  <a:lnTo>
                    <a:pt x="237914" y="962999"/>
                  </a:lnTo>
                  <a:lnTo>
                    <a:pt x="202242" y="936703"/>
                  </a:lnTo>
                  <a:lnTo>
                    <a:pt x="169066" y="909005"/>
                  </a:lnTo>
                  <a:lnTo>
                    <a:pt x="138502" y="879980"/>
                  </a:lnTo>
                  <a:lnTo>
                    <a:pt x="110665" y="849704"/>
                  </a:lnTo>
                  <a:lnTo>
                    <a:pt x="85670" y="818253"/>
                  </a:lnTo>
                  <a:lnTo>
                    <a:pt x="63634" y="785701"/>
                  </a:lnTo>
                  <a:lnTo>
                    <a:pt x="44671" y="752124"/>
                  </a:lnTo>
                  <a:lnTo>
                    <a:pt x="16428" y="682196"/>
                  </a:lnTo>
                  <a:lnTo>
                    <a:pt x="1863" y="609072"/>
                  </a:lnTo>
                  <a:lnTo>
                    <a:pt x="0" y="5715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object 12">
            <a:extLst>
              <a:ext uri="{FF2B5EF4-FFF2-40B4-BE49-F238E27FC236}">
                <a16:creationId xmlns:a16="http://schemas.microsoft.com/office/drawing/2014/main" id="{DF4EDED7-D146-436B-9C26-1D4A8E342927}"/>
              </a:ext>
            </a:extLst>
          </p:cNvPr>
          <p:cNvGrpSpPr/>
          <p:nvPr/>
        </p:nvGrpSpPr>
        <p:grpSpPr>
          <a:xfrm>
            <a:off x="1821746" y="2636364"/>
            <a:ext cx="1847214" cy="1237615"/>
            <a:chOff x="1952244" y="2444495"/>
            <a:chExt cx="1847214" cy="1237615"/>
          </a:xfrm>
        </p:grpSpPr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B55B4B5E-1A05-401C-A474-C56DE403D1C3}"/>
                </a:ext>
              </a:extLst>
            </p:cNvPr>
            <p:cNvSpPr/>
            <p:nvPr/>
          </p:nvSpPr>
          <p:spPr>
            <a:xfrm>
              <a:off x="1952244" y="2444495"/>
              <a:ext cx="1847087" cy="12374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CB0B0016-7FBE-4487-9AD1-D2AF328BD438}"/>
                </a:ext>
              </a:extLst>
            </p:cNvPr>
            <p:cNvSpPr/>
            <p:nvPr/>
          </p:nvSpPr>
          <p:spPr>
            <a:xfrm>
              <a:off x="2182368" y="2595371"/>
              <a:ext cx="1388363" cy="9997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78749A73-8379-47C7-93FB-3869CA808D9E}"/>
                </a:ext>
              </a:extLst>
            </p:cNvPr>
            <p:cNvSpPr/>
            <p:nvPr/>
          </p:nvSpPr>
          <p:spPr>
            <a:xfrm>
              <a:off x="1999488" y="2471927"/>
              <a:ext cx="1752600" cy="1143000"/>
            </a:xfrm>
            <a:custGeom>
              <a:avLst/>
              <a:gdLst/>
              <a:ahLst/>
              <a:cxnLst/>
              <a:rect l="l" t="t" r="r" b="b"/>
              <a:pathLst>
                <a:path w="1752600" h="1143000">
                  <a:moveTo>
                    <a:pt x="876300" y="0"/>
                  </a:moveTo>
                  <a:lnTo>
                    <a:pt x="818679" y="1215"/>
                  </a:lnTo>
                  <a:lnTo>
                    <a:pt x="762055" y="4812"/>
                  </a:lnTo>
                  <a:lnTo>
                    <a:pt x="706541" y="10716"/>
                  </a:lnTo>
                  <a:lnTo>
                    <a:pt x="652254" y="18849"/>
                  </a:lnTo>
                  <a:lnTo>
                    <a:pt x="599309" y="29138"/>
                  </a:lnTo>
                  <a:lnTo>
                    <a:pt x="547822" y="41507"/>
                  </a:lnTo>
                  <a:lnTo>
                    <a:pt x="497907" y="55881"/>
                  </a:lnTo>
                  <a:lnTo>
                    <a:pt x="449681" y="72184"/>
                  </a:lnTo>
                  <a:lnTo>
                    <a:pt x="403259" y="90341"/>
                  </a:lnTo>
                  <a:lnTo>
                    <a:pt x="358755" y="110276"/>
                  </a:lnTo>
                  <a:lnTo>
                    <a:pt x="316286" y="131915"/>
                  </a:lnTo>
                  <a:lnTo>
                    <a:pt x="275968" y="155181"/>
                  </a:lnTo>
                  <a:lnTo>
                    <a:pt x="237914" y="180000"/>
                  </a:lnTo>
                  <a:lnTo>
                    <a:pt x="202242" y="206296"/>
                  </a:lnTo>
                  <a:lnTo>
                    <a:pt x="169066" y="233994"/>
                  </a:lnTo>
                  <a:lnTo>
                    <a:pt x="138502" y="263019"/>
                  </a:lnTo>
                  <a:lnTo>
                    <a:pt x="110665" y="293295"/>
                  </a:lnTo>
                  <a:lnTo>
                    <a:pt x="85670" y="324746"/>
                  </a:lnTo>
                  <a:lnTo>
                    <a:pt x="63634" y="357298"/>
                  </a:lnTo>
                  <a:lnTo>
                    <a:pt x="44671" y="390875"/>
                  </a:lnTo>
                  <a:lnTo>
                    <a:pt x="16428" y="460803"/>
                  </a:lnTo>
                  <a:lnTo>
                    <a:pt x="1863" y="533927"/>
                  </a:lnTo>
                  <a:lnTo>
                    <a:pt x="0" y="571500"/>
                  </a:lnTo>
                  <a:lnTo>
                    <a:pt x="1863" y="609072"/>
                  </a:lnTo>
                  <a:lnTo>
                    <a:pt x="16428" y="682196"/>
                  </a:lnTo>
                  <a:lnTo>
                    <a:pt x="44671" y="752124"/>
                  </a:lnTo>
                  <a:lnTo>
                    <a:pt x="63634" y="785701"/>
                  </a:lnTo>
                  <a:lnTo>
                    <a:pt x="85670" y="818253"/>
                  </a:lnTo>
                  <a:lnTo>
                    <a:pt x="110665" y="849704"/>
                  </a:lnTo>
                  <a:lnTo>
                    <a:pt x="138502" y="879980"/>
                  </a:lnTo>
                  <a:lnTo>
                    <a:pt x="169066" y="909005"/>
                  </a:lnTo>
                  <a:lnTo>
                    <a:pt x="202242" y="936703"/>
                  </a:lnTo>
                  <a:lnTo>
                    <a:pt x="237914" y="962999"/>
                  </a:lnTo>
                  <a:lnTo>
                    <a:pt x="275968" y="987818"/>
                  </a:lnTo>
                  <a:lnTo>
                    <a:pt x="316286" y="1011084"/>
                  </a:lnTo>
                  <a:lnTo>
                    <a:pt x="358755" y="1032723"/>
                  </a:lnTo>
                  <a:lnTo>
                    <a:pt x="403259" y="1052658"/>
                  </a:lnTo>
                  <a:lnTo>
                    <a:pt x="449681" y="1070815"/>
                  </a:lnTo>
                  <a:lnTo>
                    <a:pt x="497907" y="1087118"/>
                  </a:lnTo>
                  <a:lnTo>
                    <a:pt x="547822" y="1101492"/>
                  </a:lnTo>
                  <a:lnTo>
                    <a:pt x="599309" y="1113861"/>
                  </a:lnTo>
                  <a:lnTo>
                    <a:pt x="652254" y="1124150"/>
                  </a:lnTo>
                  <a:lnTo>
                    <a:pt x="706541" y="1132283"/>
                  </a:lnTo>
                  <a:lnTo>
                    <a:pt x="762055" y="1138187"/>
                  </a:lnTo>
                  <a:lnTo>
                    <a:pt x="818679" y="1141784"/>
                  </a:lnTo>
                  <a:lnTo>
                    <a:pt x="876300" y="1143000"/>
                  </a:lnTo>
                  <a:lnTo>
                    <a:pt x="933920" y="1141784"/>
                  </a:lnTo>
                  <a:lnTo>
                    <a:pt x="990544" y="1138187"/>
                  </a:lnTo>
                  <a:lnTo>
                    <a:pt x="1046058" y="1132283"/>
                  </a:lnTo>
                  <a:lnTo>
                    <a:pt x="1100345" y="1124150"/>
                  </a:lnTo>
                  <a:lnTo>
                    <a:pt x="1153290" y="1113861"/>
                  </a:lnTo>
                  <a:lnTo>
                    <a:pt x="1204777" y="1101492"/>
                  </a:lnTo>
                  <a:lnTo>
                    <a:pt x="1254692" y="1087118"/>
                  </a:lnTo>
                  <a:lnTo>
                    <a:pt x="1302918" y="1070815"/>
                  </a:lnTo>
                  <a:lnTo>
                    <a:pt x="1349340" y="1052658"/>
                  </a:lnTo>
                  <a:lnTo>
                    <a:pt x="1393844" y="1032723"/>
                  </a:lnTo>
                  <a:lnTo>
                    <a:pt x="1436313" y="1011084"/>
                  </a:lnTo>
                  <a:lnTo>
                    <a:pt x="1476631" y="987818"/>
                  </a:lnTo>
                  <a:lnTo>
                    <a:pt x="1514685" y="962999"/>
                  </a:lnTo>
                  <a:lnTo>
                    <a:pt x="1550357" y="936703"/>
                  </a:lnTo>
                  <a:lnTo>
                    <a:pt x="1583533" y="909005"/>
                  </a:lnTo>
                  <a:lnTo>
                    <a:pt x="1614097" y="879980"/>
                  </a:lnTo>
                  <a:lnTo>
                    <a:pt x="1641934" y="849704"/>
                  </a:lnTo>
                  <a:lnTo>
                    <a:pt x="1666929" y="818253"/>
                  </a:lnTo>
                  <a:lnTo>
                    <a:pt x="1688965" y="785701"/>
                  </a:lnTo>
                  <a:lnTo>
                    <a:pt x="1707928" y="752124"/>
                  </a:lnTo>
                  <a:lnTo>
                    <a:pt x="1736171" y="682196"/>
                  </a:lnTo>
                  <a:lnTo>
                    <a:pt x="1750736" y="609072"/>
                  </a:lnTo>
                  <a:lnTo>
                    <a:pt x="1752600" y="571500"/>
                  </a:lnTo>
                  <a:lnTo>
                    <a:pt x="1750736" y="533927"/>
                  </a:lnTo>
                  <a:lnTo>
                    <a:pt x="1736171" y="460803"/>
                  </a:lnTo>
                  <a:lnTo>
                    <a:pt x="1707928" y="390875"/>
                  </a:lnTo>
                  <a:lnTo>
                    <a:pt x="1688965" y="357298"/>
                  </a:lnTo>
                  <a:lnTo>
                    <a:pt x="1666929" y="324746"/>
                  </a:lnTo>
                  <a:lnTo>
                    <a:pt x="1641934" y="293295"/>
                  </a:lnTo>
                  <a:lnTo>
                    <a:pt x="1614097" y="263019"/>
                  </a:lnTo>
                  <a:lnTo>
                    <a:pt x="1583533" y="233994"/>
                  </a:lnTo>
                  <a:lnTo>
                    <a:pt x="1550357" y="206296"/>
                  </a:lnTo>
                  <a:lnTo>
                    <a:pt x="1514685" y="180000"/>
                  </a:lnTo>
                  <a:lnTo>
                    <a:pt x="1476631" y="155181"/>
                  </a:lnTo>
                  <a:lnTo>
                    <a:pt x="1436313" y="131915"/>
                  </a:lnTo>
                  <a:lnTo>
                    <a:pt x="1393844" y="110276"/>
                  </a:lnTo>
                  <a:lnTo>
                    <a:pt x="1349340" y="90341"/>
                  </a:lnTo>
                  <a:lnTo>
                    <a:pt x="1302918" y="72184"/>
                  </a:lnTo>
                  <a:lnTo>
                    <a:pt x="1254692" y="55881"/>
                  </a:lnTo>
                  <a:lnTo>
                    <a:pt x="1204777" y="41507"/>
                  </a:lnTo>
                  <a:lnTo>
                    <a:pt x="1153290" y="29138"/>
                  </a:lnTo>
                  <a:lnTo>
                    <a:pt x="1100345" y="18849"/>
                  </a:lnTo>
                  <a:lnTo>
                    <a:pt x="1046058" y="10716"/>
                  </a:lnTo>
                  <a:lnTo>
                    <a:pt x="990544" y="4812"/>
                  </a:lnTo>
                  <a:lnTo>
                    <a:pt x="933920" y="121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AFFFA"/>
            </a:solid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AE927CE7-38BE-447D-818F-05AE092E68DC}"/>
                </a:ext>
              </a:extLst>
            </p:cNvPr>
            <p:cNvSpPr/>
            <p:nvPr/>
          </p:nvSpPr>
          <p:spPr>
            <a:xfrm>
              <a:off x="1999488" y="2471927"/>
              <a:ext cx="1752600" cy="1143000"/>
            </a:xfrm>
            <a:custGeom>
              <a:avLst/>
              <a:gdLst/>
              <a:ahLst/>
              <a:cxnLst/>
              <a:rect l="l" t="t" r="r" b="b"/>
              <a:pathLst>
                <a:path w="1752600" h="1143000">
                  <a:moveTo>
                    <a:pt x="0" y="571500"/>
                  </a:moveTo>
                  <a:lnTo>
                    <a:pt x="7378" y="497003"/>
                  </a:lnTo>
                  <a:lnTo>
                    <a:pt x="28897" y="425402"/>
                  </a:lnTo>
                  <a:lnTo>
                    <a:pt x="63634" y="357298"/>
                  </a:lnTo>
                  <a:lnTo>
                    <a:pt x="85670" y="324746"/>
                  </a:lnTo>
                  <a:lnTo>
                    <a:pt x="110665" y="293295"/>
                  </a:lnTo>
                  <a:lnTo>
                    <a:pt x="138502" y="263019"/>
                  </a:lnTo>
                  <a:lnTo>
                    <a:pt x="169066" y="233994"/>
                  </a:lnTo>
                  <a:lnTo>
                    <a:pt x="202242" y="206296"/>
                  </a:lnTo>
                  <a:lnTo>
                    <a:pt x="237914" y="180000"/>
                  </a:lnTo>
                  <a:lnTo>
                    <a:pt x="275968" y="155181"/>
                  </a:lnTo>
                  <a:lnTo>
                    <a:pt x="316286" y="131915"/>
                  </a:lnTo>
                  <a:lnTo>
                    <a:pt x="358755" y="110276"/>
                  </a:lnTo>
                  <a:lnTo>
                    <a:pt x="403259" y="90341"/>
                  </a:lnTo>
                  <a:lnTo>
                    <a:pt x="449681" y="72184"/>
                  </a:lnTo>
                  <a:lnTo>
                    <a:pt x="497907" y="55881"/>
                  </a:lnTo>
                  <a:lnTo>
                    <a:pt x="547822" y="41507"/>
                  </a:lnTo>
                  <a:lnTo>
                    <a:pt x="599309" y="29138"/>
                  </a:lnTo>
                  <a:lnTo>
                    <a:pt x="652254" y="18849"/>
                  </a:lnTo>
                  <a:lnTo>
                    <a:pt x="706541" y="10716"/>
                  </a:lnTo>
                  <a:lnTo>
                    <a:pt x="762055" y="4812"/>
                  </a:lnTo>
                  <a:lnTo>
                    <a:pt x="818679" y="1215"/>
                  </a:lnTo>
                  <a:lnTo>
                    <a:pt x="876300" y="0"/>
                  </a:lnTo>
                  <a:lnTo>
                    <a:pt x="933920" y="1215"/>
                  </a:lnTo>
                  <a:lnTo>
                    <a:pt x="990544" y="4812"/>
                  </a:lnTo>
                  <a:lnTo>
                    <a:pt x="1046058" y="10716"/>
                  </a:lnTo>
                  <a:lnTo>
                    <a:pt x="1100345" y="18849"/>
                  </a:lnTo>
                  <a:lnTo>
                    <a:pt x="1153290" y="29138"/>
                  </a:lnTo>
                  <a:lnTo>
                    <a:pt x="1204777" y="41507"/>
                  </a:lnTo>
                  <a:lnTo>
                    <a:pt x="1254692" y="55881"/>
                  </a:lnTo>
                  <a:lnTo>
                    <a:pt x="1302918" y="72184"/>
                  </a:lnTo>
                  <a:lnTo>
                    <a:pt x="1349340" y="90341"/>
                  </a:lnTo>
                  <a:lnTo>
                    <a:pt x="1393844" y="110276"/>
                  </a:lnTo>
                  <a:lnTo>
                    <a:pt x="1436313" y="131915"/>
                  </a:lnTo>
                  <a:lnTo>
                    <a:pt x="1476631" y="155181"/>
                  </a:lnTo>
                  <a:lnTo>
                    <a:pt x="1514685" y="180000"/>
                  </a:lnTo>
                  <a:lnTo>
                    <a:pt x="1550357" y="206296"/>
                  </a:lnTo>
                  <a:lnTo>
                    <a:pt x="1583533" y="233994"/>
                  </a:lnTo>
                  <a:lnTo>
                    <a:pt x="1614097" y="263019"/>
                  </a:lnTo>
                  <a:lnTo>
                    <a:pt x="1641934" y="293295"/>
                  </a:lnTo>
                  <a:lnTo>
                    <a:pt x="1666929" y="324746"/>
                  </a:lnTo>
                  <a:lnTo>
                    <a:pt x="1688965" y="357298"/>
                  </a:lnTo>
                  <a:lnTo>
                    <a:pt x="1707928" y="390875"/>
                  </a:lnTo>
                  <a:lnTo>
                    <a:pt x="1736171" y="460803"/>
                  </a:lnTo>
                  <a:lnTo>
                    <a:pt x="1750736" y="533927"/>
                  </a:lnTo>
                  <a:lnTo>
                    <a:pt x="1752600" y="571500"/>
                  </a:lnTo>
                  <a:lnTo>
                    <a:pt x="1750736" y="609072"/>
                  </a:lnTo>
                  <a:lnTo>
                    <a:pt x="1736171" y="682196"/>
                  </a:lnTo>
                  <a:lnTo>
                    <a:pt x="1707928" y="752124"/>
                  </a:lnTo>
                  <a:lnTo>
                    <a:pt x="1688965" y="785701"/>
                  </a:lnTo>
                  <a:lnTo>
                    <a:pt x="1666929" y="818253"/>
                  </a:lnTo>
                  <a:lnTo>
                    <a:pt x="1641934" y="849704"/>
                  </a:lnTo>
                  <a:lnTo>
                    <a:pt x="1614097" y="879980"/>
                  </a:lnTo>
                  <a:lnTo>
                    <a:pt x="1583533" y="909005"/>
                  </a:lnTo>
                  <a:lnTo>
                    <a:pt x="1550357" y="936703"/>
                  </a:lnTo>
                  <a:lnTo>
                    <a:pt x="1514685" y="962999"/>
                  </a:lnTo>
                  <a:lnTo>
                    <a:pt x="1476631" y="987818"/>
                  </a:lnTo>
                  <a:lnTo>
                    <a:pt x="1436313" y="1011084"/>
                  </a:lnTo>
                  <a:lnTo>
                    <a:pt x="1393844" y="1032723"/>
                  </a:lnTo>
                  <a:lnTo>
                    <a:pt x="1349340" y="1052658"/>
                  </a:lnTo>
                  <a:lnTo>
                    <a:pt x="1302918" y="1070815"/>
                  </a:lnTo>
                  <a:lnTo>
                    <a:pt x="1254692" y="1087118"/>
                  </a:lnTo>
                  <a:lnTo>
                    <a:pt x="1204777" y="1101492"/>
                  </a:lnTo>
                  <a:lnTo>
                    <a:pt x="1153290" y="1113861"/>
                  </a:lnTo>
                  <a:lnTo>
                    <a:pt x="1100345" y="1124150"/>
                  </a:lnTo>
                  <a:lnTo>
                    <a:pt x="1046058" y="1132283"/>
                  </a:lnTo>
                  <a:lnTo>
                    <a:pt x="990544" y="1138187"/>
                  </a:lnTo>
                  <a:lnTo>
                    <a:pt x="933920" y="1141784"/>
                  </a:lnTo>
                  <a:lnTo>
                    <a:pt x="876300" y="1143000"/>
                  </a:lnTo>
                  <a:lnTo>
                    <a:pt x="818679" y="1141784"/>
                  </a:lnTo>
                  <a:lnTo>
                    <a:pt x="762055" y="1138187"/>
                  </a:lnTo>
                  <a:lnTo>
                    <a:pt x="706541" y="1132283"/>
                  </a:lnTo>
                  <a:lnTo>
                    <a:pt x="652254" y="1124150"/>
                  </a:lnTo>
                  <a:lnTo>
                    <a:pt x="599309" y="1113861"/>
                  </a:lnTo>
                  <a:lnTo>
                    <a:pt x="547822" y="1101492"/>
                  </a:lnTo>
                  <a:lnTo>
                    <a:pt x="497907" y="1087118"/>
                  </a:lnTo>
                  <a:lnTo>
                    <a:pt x="449681" y="1070815"/>
                  </a:lnTo>
                  <a:lnTo>
                    <a:pt x="403259" y="1052658"/>
                  </a:lnTo>
                  <a:lnTo>
                    <a:pt x="358755" y="1032723"/>
                  </a:lnTo>
                  <a:lnTo>
                    <a:pt x="316286" y="1011084"/>
                  </a:lnTo>
                  <a:lnTo>
                    <a:pt x="275968" y="987818"/>
                  </a:lnTo>
                  <a:lnTo>
                    <a:pt x="237914" y="962999"/>
                  </a:lnTo>
                  <a:lnTo>
                    <a:pt x="202242" y="936703"/>
                  </a:lnTo>
                  <a:lnTo>
                    <a:pt x="169066" y="909005"/>
                  </a:lnTo>
                  <a:lnTo>
                    <a:pt x="138502" y="879980"/>
                  </a:lnTo>
                  <a:lnTo>
                    <a:pt x="110665" y="849704"/>
                  </a:lnTo>
                  <a:lnTo>
                    <a:pt x="85670" y="818253"/>
                  </a:lnTo>
                  <a:lnTo>
                    <a:pt x="63634" y="785701"/>
                  </a:lnTo>
                  <a:lnTo>
                    <a:pt x="44671" y="752124"/>
                  </a:lnTo>
                  <a:lnTo>
                    <a:pt x="16428" y="682196"/>
                  </a:lnTo>
                  <a:lnTo>
                    <a:pt x="1863" y="609072"/>
                  </a:lnTo>
                  <a:lnTo>
                    <a:pt x="0" y="57150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object 18">
            <a:extLst>
              <a:ext uri="{FF2B5EF4-FFF2-40B4-BE49-F238E27FC236}">
                <a16:creationId xmlns:a16="http://schemas.microsoft.com/office/drawing/2014/main" id="{633C1873-A87E-4EBC-B197-241A815209F1}"/>
              </a:ext>
            </a:extLst>
          </p:cNvPr>
          <p:cNvGrpSpPr/>
          <p:nvPr/>
        </p:nvGrpSpPr>
        <p:grpSpPr>
          <a:xfrm>
            <a:off x="2641431" y="874242"/>
            <a:ext cx="2093583" cy="1675896"/>
            <a:chOff x="2740151" y="1040891"/>
            <a:chExt cx="2174748" cy="1374648"/>
          </a:xfrm>
        </p:grpSpPr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DD8336FB-A889-4928-A2E0-FF7F1BE43D23}"/>
                </a:ext>
              </a:extLst>
            </p:cNvPr>
            <p:cNvSpPr/>
            <p:nvPr/>
          </p:nvSpPr>
          <p:spPr>
            <a:xfrm>
              <a:off x="2740151" y="1040891"/>
              <a:ext cx="2174748" cy="13746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432070CD-6F65-4460-A7F1-5F88C84C8702}"/>
                </a:ext>
              </a:extLst>
            </p:cNvPr>
            <p:cNvSpPr/>
            <p:nvPr/>
          </p:nvSpPr>
          <p:spPr>
            <a:xfrm>
              <a:off x="3049523" y="1184147"/>
              <a:ext cx="1556003" cy="11369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D309C77A-3948-45B4-A314-2BDE9A424FB4}"/>
                </a:ext>
              </a:extLst>
            </p:cNvPr>
            <p:cNvSpPr/>
            <p:nvPr/>
          </p:nvSpPr>
          <p:spPr>
            <a:xfrm>
              <a:off x="2787395" y="1068323"/>
              <a:ext cx="2080260" cy="1280160"/>
            </a:xfrm>
            <a:custGeom>
              <a:avLst/>
              <a:gdLst/>
              <a:ahLst/>
              <a:cxnLst/>
              <a:rect l="l" t="t" r="r" b="b"/>
              <a:pathLst>
                <a:path w="2080260" h="1280160">
                  <a:moveTo>
                    <a:pt x="1040130" y="0"/>
                  </a:moveTo>
                  <a:lnTo>
                    <a:pt x="981109" y="1013"/>
                  </a:lnTo>
                  <a:lnTo>
                    <a:pt x="922952" y="4016"/>
                  </a:lnTo>
                  <a:lnTo>
                    <a:pt x="865746" y="8955"/>
                  </a:lnTo>
                  <a:lnTo>
                    <a:pt x="809580" y="15776"/>
                  </a:lnTo>
                  <a:lnTo>
                    <a:pt x="754540" y="24426"/>
                  </a:lnTo>
                  <a:lnTo>
                    <a:pt x="700715" y="34849"/>
                  </a:lnTo>
                  <a:lnTo>
                    <a:pt x="648192" y="46993"/>
                  </a:lnTo>
                  <a:lnTo>
                    <a:pt x="597060" y="60803"/>
                  </a:lnTo>
                  <a:lnTo>
                    <a:pt x="547406" y="76225"/>
                  </a:lnTo>
                  <a:lnTo>
                    <a:pt x="499318" y="93205"/>
                  </a:lnTo>
                  <a:lnTo>
                    <a:pt x="452884" y="111690"/>
                  </a:lnTo>
                  <a:lnTo>
                    <a:pt x="408192" y="131625"/>
                  </a:lnTo>
                  <a:lnTo>
                    <a:pt x="365329" y="152955"/>
                  </a:lnTo>
                  <a:lnTo>
                    <a:pt x="324383" y="175628"/>
                  </a:lnTo>
                  <a:lnTo>
                    <a:pt x="285443" y="199590"/>
                  </a:lnTo>
                  <a:lnTo>
                    <a:pt x="248595" y="224785"/>
                  </a:lnTo>
                  <a:lnTo>
                    <a:pt x="213928" y="251161"/>
                  </a:lnTo>
                  <a:lnTo>
                    <a:pt x="181530" y="278663"/>
                  </a:lnTo>
                  <a:lnTo>
                    <a:pt x="151489" y="307238"/>
                  </a:lnTo>
                  <a:lnTo>
                    <a:pt x="123891" y="336830"/>
                  </a:lnTo>
                  <a:lnTo>
                    <a:pt x="98826" y="367387"/>
                  </a:lnTo>
                  <a:lnTo>
                    <a:pt x="76381" y="398855"/>
                  </a:lnTo>
                  <a:lnTo>
                    <a:pt x="39702" y="464304"/>
                  </a:lnTo>
                  <a:lnTo>
                    <a:pt x="14556" y="532747"/>
                  </a:lnTo>
                  <a:lnTo>
                    <a:pt x="1646" y="603752"/>
                  </a:lnTo>
                  <a:lnTo>
                    <a:pt x="0" y="640079"/>
                  </a:lnTo>
                  <a:lnTo>
                    <a:pt x="1646" y="676407"/>
                  </a:lnTo>
                  <a:lnTo>
                    <a:pt x="14556" y="747412"/>
                  </a:lnTo>
                  <a:lnTo>
                    <a:pt x="39702" y="815855"/>
                  </a:lnTo>
                  <a:lnTo>
                    <a:pt x="76381" y="881304"/>
                  </a:lnTo>
                  <a:lnTo>
                    <a:pt x="98826" y="912772"/>
                  </a:lnTo>
                  <a:lnTo>
                    <a:pt x="123891" y="943329"/>
                  </a:lnTo>
                  <a:lnTo>
                    <a:pt x="151489" y="972921"/>
                  </a:lnTo>
                  <a:lnTo>
                    <a:pt x="181530" y="1001496"/>
                  </a:lnTo>
                  <a:lnTo>
                    <a:pt x="213928" y="1028998"/>
                  </a:lnTo>
                  <a:lnTo>
                    <a:pt x="248595" y="1055374"/>
                  </a:lnTo>
                  <a:lnTo>
                    <a:pt x="285443" y="1080569"/>
                  </a:lnTo>
                  <a:lnTo>
                    <a:pt x="324383" y="1104531"/>
                  </a:lnTo>
                  <a:lnTo>
                    <a:pt x="365329" y="1127204"/>
                  </a:lnTo>
                  <a:lnTo>
                    <a:pt x="408192" y="1148534"/>
                  </a:lnTo>
                  <a:lnTo>
                    <a:pt x="452884" y="1168469"/>
                  </a:lnTo>
                  <a:lnTo>
                    <a:pt x="499318" y="1186954"/>
                  </a:lnTo>
                  <a:lnTo>
                    <a:pt x="547406" y="1203934"/>
                  </a:lnTo>
                  <a:lnTo>
                    <a:pt x="597060" y="1219356"/>
                  </a:lnTo>
                  <a:lnTo>
                    <a:pt x="648192" y="1233166"/>
                  </a:lnTo>
                  <a:lnTo>
                    <a:pt x="700715" y="1245310"/>
                  </a:lnTo>
                  <a:lnTo>
                    <a:pt x="754540" y="1255733"/>
                  </a:lnTo>
                  <a:lnTo>
                    <a:pt x="809580" y="1264383"/>
                  </a:lnTo>
                  <a:lnTo>
                    <a:pt x="865746" y="1271204"/>
                  </a:lnTo>
                  <a:lnTo>
                    <a:pt x="922952" y="1276143"/>
                  </a:lnTo>
                  <a:lnTo>
                    <a:pt x="981109" y="1279146"/>
                  </a:lnTo>
                  <a:lnTo>
                    <a:pt x="1040130" y="1280160"/>
                  </a:lnTo>
                  <a:lnTo>
                    <a:pt x="1099150" y="1279146"/>
                  </a:lnTo>
                  <a:lnTo>
                    <a:pt x="1157307" y="1276143"/>
                  </a:lnTo>
                  <a:lnTo>
                    <a:pt x="1214513" y="1271204"/>
                  </a:lnTo>
                  <a:lnTo>
                    <a:pt x="1270679" y="1264383"/>
                  </a:lnTo>
                  <a:lnTo>
                    <a:pt x="1325719" y="1255733"/>
                  </a:lnTo>
                  <a:lnTo>
                    <a:pt x="1379544" y="1245310"/>
                  </a:lnTo>
                  <a:lnTo>
                    <a:pt x="1432067" y="1233166"/>
                  </a:lnTo>
                  <a:lnTo>
                    <a:pt x="1483199" y="1219356"/>
                  </a:lnTo>
                  <a:lnTo>
                    <a:pt x="1532853" y="1203934"/>
                  </a:lnTo>
                  <a:lnTo>
                    <a:pt x="1580941" y="1186954"/>
                  </a:lnTo>
                  <a:lnTo>
                    <a:pt x="1627375" y="1168469"/>
                  </a:lnTo>
                  <a:lnTo>
                    <a:pt x="1672067" y="1148534"/>
                  </a:lnTo>
                  <a:lnTo>
                    <a:pt x="1714930" y="1127204"/>
                  </a:lnTo>
                  <a:lnTo>
                    <a:pt x="1755876" y="1104531"/>
                  </a:lnTo>
                  <a:lnTo>
                    <a:pt x="1794816" y="1080569"/>
                  </a:lnTo>
                  <a:lnTo>
                    <a:pt x="1831664" y="1055374"/>
                  </a:lnTo>
                  <a:lnTo>
                    <a:pt x="1866331" y="1028998"/>
                  </a:lnTo>
                  <a:lnTo>
                    <a:pt x="1898729" y="1001496"/>
                  </a:lnTo>
                  <a:lnTo>
                    <a:pt x="1928770" y="972921"/>
                  </a:lnTo>
                  <a:lnTo>
                    <a:pt x="1956368" y="943329"/>
                  </a:lnTo>
                  <a:lnTo>
                    <a:pt x="1981433" y="912772"/>
                  </a:lnTo>
                  <a:lnTo>
                    <a:pt x="2003878" y="881304"/>
                  </a:lnTo>
                  <a:lnTo>
                    <a:pt x="2040557" y="815855"/>
                  </a:lnTo>
                  <a:lnTo>
                    <a:pt x="2065703" y="747412"/>
                  </a:lnTo>
                  <a:lnTo>
                    <a:pt x="2078613" y="676407"/>
                  </a:lnTo>
                  <a:lnTo>
                    <a:pt x="2080259" y="640079"/>
                  </a:lnTo>
                  <a:lnTo>
                    <a:pt x="2078613" y="603752"/>
                  </a:lnTo>
                  <a:lnTo>
                    <a:pt x="2065703" y="532747"/>
                  </a:lnTo>
                  <a:lnTo>
                    <a:pt x="2040557" y="464304"/>
                  </a:lnTo>
                  <a:lnTo>
                    <a:pt x="2003878" y="398855"/>
                  </a:lnTo>
                  <a:lnTo>
                    <a:pt x="1981433" y="367387"/>
                  </a:lnTo>
                  <a:lnTo>
                    <a:pt x="1956368" y="336830"/>
                  </a:lnTo>
                  <a:lnTo>
                    <a:pt x="1928770" y="307238"/>
                  </a:lnTo>
                  <a:lnTo>
                    <a:pt x="1898729" y="278663"/>
                  </a:lnTo>
                  <a:lnTo>
                    <a:pt x="1866331" y="251161"/>
                  </a:lnTo>
                  <a:lnTo>
                    <a:pt x="1831664" y="224785"/>
                  </a:lnTo>
                  <a:lnTo>
                    <a:pt x="1794816" y="199590"/>
                  </a:lnTo>
                  <a:lnTo>
                    <a:pt x="1755876" y="175628"/>
                  </a:lnTo>
                  <a:lnTo>
                    <a:pt x="1714930" y="152955"/>
                  </a:lnTo>
                  <a:lnTo>
                    <a:pt x="1672067" y="131625"/>
                  </a:lnTo>
                  <a:lnTo>
                    <a:pt x="1627375" y="111690"/>
                  </a:lnTo>
                  <a:lnTo>
                    <a:pt x="1580941" y="93205"/>
                  </a:lnTo>
                  <a:lnTo>
                    <a:pt x="1532853" y="76225"/>
                  </a:lnTo>
                  <a:lnTo>
                    <a:pt x="1483199" y="60803"/>
                  </a:lnTo>
                  <a:lnTo>
                    <a:pt x="1432067" y="46993"/>
                  </a:lnTo>
                  <a:lnTo>
                    <a:pt x="1379544" y="34849"/>
                  </a:lnTo>
                  <a:lnTo>
                    <a:pt x="1325719" y="24426"/>
                  </a:lnTo>
                  <a:lnTo>
                    <a:pt x="1270679" y="15776"/>
                  </a:lnTo>
                  <a:lnTo>
                    <a:pt x="1214513" y="8955"/>
                  </a:lnTo>
                  <a:lnTo>
                    <a:pt x="1157307" y="4016"/>
                  </a:lnTo>
                  <a:lnTo>
                    <a:pt x="1099150" y="1013"/>
                  </a:lnTo>
                  <a:lnTo>
                    <a:pt x="1040130" y="0"/>
                  </a:lnTo>
                  <a:close/>
                </a:path>
              </a:pathLst>
            </a:custGeom>
            <a:solidFill>
              <a:srgbClr val="FFF3FF"/>
            </a:solid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2D1AA521-7A76-4DA0-93C4-B903AE4686EB}"/>
                </a:ext>
              </a:extLst>
            </p:cNvPr>
            <p:cNvSpPr/>
            <p:nvPr/>
          </p:nvSpPr>
          <p:spPr>
            <a:xfrm>
              <a:off x="2787396" y="1068323"/>
              <a:ext cx="2080260" cy="1280161"/>
            </a:xfrm>
            <a:custGeom>
              <a:avLst/>
              <a:gdLst/>
              <a:ahLst/>
              <a:cxnLst/>
              <a:rect l="l" t="t" r="r" b="b"/>
              <a:pathLst>
                <a:path w="2080260" h="1280160">
                  <a:moveTo>
                    <a:pt x="0" y="640079"/>
                  </a:moveTo>
                  <a:lnTo>
                    <a:pt x="6527" y="567956"/>
                  </a:lnTo>
                  <a:lnTo>
                    <a:pt x="25643" y="498179"/>
                  </a:lnTo>
                  <a:lnTo>
                    <a:pt x="56643" y="431178"/>
                  </a:lnTo>
                  <a:lnTo>
                    <a:pt x="98826" y="367387"/>
                  </a:lnTo>
                  <a:lnTo>
                    <a:pt x="123891" y="336830"/>
                  </a:lnTo>
                  <a:lnTo>
                    <a:pt x="151489" y="307238"/>
                  </a:lnTo>
                  <a:lnTo>
                    <a:pt x="181530" y="278663"/>
                  </a:lnTo>
                  <a:lnTo>
                    <a:pt x="213928" y="251161"/>
                  </a:lnTo>
                  <a:lnTo>
                    <a:pt x="248595" y="224785"/>
                  </a:lnTo>
                  <a:lnTo>
                    <a:pt x="285443" y="199590"/>
                  </a:lnTo>
                  <a:lnTo>
                    <a:pt x="324383" y="175628"/>
                  </a:lnTo>
                  <a:lnTo>
                    <a:pt x="365329" y="152955"/>
                  </a:lnTo>
                  <a:lnTo>
                    <a:pt x="408192" y="131625"/>
                  </a:lnTo>
                  <a:lnTo>
                    <a:pt x="452884" y="111690"/>
                  </a:lnTo>
                  <a:lnTo>
                    <a:pt x="499318" y="93205"/>
                  </a:lnTo>
                  <a:lnTo>
                    <a:pt x="547406" y="76225"/>
                  </a:lnTo>
                  <a:lnTo>
                    <a:pt x="597060" y="60803"/>
                  </a:lnTo>
                  <a:lnTo>
                    <a:pt x="648192" y="46993"/>
                  </a:lnTo>
                  <a:lnTo>
                    <a:pt x="700715" y="34849"/>
                  </a:lnTo>
                  <a:lnTo>
                    <a:pt x="754540" y="24426"/>
                  </a:lnTo>
                  <a:lnTo>
                    <a:pt x="809580" y="15776"/>
                  </a:lnTo>
                  <a:lnTo>
                    <a:pt x="865746" y="8955"/>
                  </a:lnTo>
                  <a:lnTo>
                    <a:pt x="922952" y="4016"/>
                  </a:lnTo>
                  <a:lnTo>
                    <a:pt x="981109" y="1013"/>
                  </a:lnTo>
                  <a:lnTo>
                    <a:pt x="1040130" y="0"/>
                  </a:lnTo>
                  <a:lnTo>
                    <a:pt x="1099150" y="1013"/>
                  </a:lnTo>
                  <a:lnTo>
                    <a:pt x="1157307" y="4016"/>
                  </a:lnTo>
                  <a:lnTo>
                    <a:pt x="1214513" y="8955"/>
                  </a:lnTo>
                  <a:lnTo>
                    <a:pt x="1270679" y="15776"/>
                  </a:lnTo>
                  <a:lnTo>
                    <a:pt x="1325719" y="24426"/>
                  </a:lnTo>
                  <a:lnTo>
                    <a:pt x="1379544" y="34849"/>
                  </a:lnTo>
                  <a:lnTo>
                    <a:pt x="1432067" y="46993"/>
                  </a:lnTo>
                  <a:lnTo>
                    <a:pt x="1483199" y="60803"/>
                  </a:lnTo>
                  <a:lnTo>
                    <a:pt x="1532853" y="76225"/>
                  </a:lnTo>
                  <a:lnTo>
                    <a:pt x="1580941" y="93205"/>
                  </a:lnTo>
                  <a:lnTo>
                    <a:pt x="1627375" y="111690"/>
                  </a:lnTo>
                  <a:lnTo>
                    <a:pt x="1672067" y="131625"/>
                  </a:lnTo>
                  <a:lnTo>
                    <a:pt x="1714930" y="152955"/>
                  </a:lnTo>
                  <a:lnTo>
                    <a:pt x="1755876" y="175628"/>
                  </a:lnTo>
                  <a:lnTo>
                    <a:pt x="1794816" y="199590"/>
                  </a:lnTo>
                  <a:lnTo>
                    <a:pt x="1831664" y="224785"/>
                  </a:lnTo>
                  <a:lnTo>
                    <a:pt x="1866331" y="251161"/>
                  </a:lnTo>
                  <a:lnTo>
                    <a:pt x="1898729" y="278663"/>
                  </a:lnTo>
                  <a:lnTo>
                    <a:pt x="1928770" y="307238"/>
                  </a:lnTo>
                  <a:lnTo>
                    <a:pt x="1956368" y="336830"/>
                  </a:lnTo>
                  <a:lnTo>
                    <a:pt x="1981433" y="367387"/>
                  </a:lnTo>
                  <a:lnTo>
                    <a:pt x="2003878" y="398855"/>
                  </a:lnTo>
                  <a:lnTo>
                    <a:pt x="2040557" y="464304"/>
                  </a:lnTo>
                  <a:lnTo>
                    <a:pt x="2065703" y="532747"/>
                  </a:lnTo>
                  <a:lnTo>
                    <a:pt x="2078613" y="603752"/>
                  </a:lnTo>
                  <a:lnTo>
                    <a:pt x="2080259" y="640079"/>
                  </a:lnTo>
                  <a:lnTo>
                    <a:pt x="2078613" y="676407"/>
                  </a:lnTo>
                  <a:lnTo>
                    <a:pt x="2065703" y="747412"/>
                  </a:lnTo>
                  <a:lnTo>
                    <a:pt x="2040557" y="815855"/>
                  </a:lnTo>
                  <a:lnTo>
                    <a:pt x="2003878" y="881304"/>
                  </a:lnTo>
                  <a:lnTo>
                    <a:pt x="1981433" y="912772"/>
                  </a:lnTo>
                  <a:lnTo>
                    <a:pt x="1956368" y="943329"/>
                  </a:lnTo>
                  <a:lnTo>
                    <a:pt x="1928770" y="972921"/>
                  </a:lnTo>
                  <a:lnTo>
                    <a:pt x="1898729" y="1001496"/>
                  </a:lnTo>
                  <a:lnTo>
                    <a:pt x="1866331" y="1028998"/>
                  </a:lnTo>
                  <a:lnTo>
                    <a:pt x="1831664" y="1055374"/>
                  </a:lnTo>
                  <a:lnTo>
                    <a:pt x="1794816" y="1080569"/>
                  </a:lnTo>
                  <a:lnTo>
                    <a:pt x="1755876" y="1104531"/>
                  </a:lnTo>
                  <a:lnTo>
                    <a:pt x="1714930" y="1127204"/>
                  </a:lnTo>
                  <a:lnTo>
                    <a:pt x="1672067" y="1148534"/>
                  </a:lnTo>
                  <a:lnTo>
                    <a:pt x="1627375" y="1168469"/>
                  </a:lnTo>
                  <a:lnTo>
                    <a:pt x="1580941" y="1186954"/>
                  </a:lnTo>
                  <a:lnTo>
                    <a:pt x="1532853" y="1203934"/>
                  </a:lnTo>
                  <a:lnTo>
                    <a:pt x="1483199" y="1219356"/>
                  </a:lnTo>
                  <a:lnTo>
                    <a:pt x="1432067" y="1233166"/>
                  </a:lnTo>
                  <a:lnTo>
                    <a:pt x="1379544" y="1245310"/>
                  </a:lnTo>
                  <a:lnTo>
                    <a:pt x="1325719" y="1255733"/>
                  </a:lnTo>
                  <a:lnTo>
                    <a:pt x="1270679" y="1264383"/>
                  </a:lnTo>
                  <a:lnTo>
                    <a:pt x="1214513" y="1271204"/>
                  </a:lnTo>
                  <a:lnTo>
                    <a:pt x="1157307" y="1276143"/>
                  </a:lnTo>
                  <a:lnTo>
                    <a:pt x="1099150" y="1279146"/>
                  </a:lnTo>
                  <a:lnTo>
                    <a:pt x="1040130" y="1280160"/>
                  </a:lnTo>
                  <a:lnTo>
                    <a:pt x="981109" y="1279146"/>
                  </a:lnTo>
                  <a:lnTo>
                    <a:pt x="922952" y="1276143"/>
                  </a:lnTo>
                  <a:lnTo>
                    <a:pt x="865746" y="1271204"/>
                  </a:lnTo>
                  <a:lnTo>
                    <a:pt x="809580" y="1264383"/>
                  </a:lnTo>
                  <a:lnTo>
                    <a:pt x="754540" y="1255733"/>
                  </a:lnTo>
                  <a:lnTo>
                    <a:pt x="700715" y="1245310"/>
                  </a:lnTo>
                  <a:lnTo>
                    <a:pt x="648192" y="1233166"/>
                  </a:lnTo>
                  <a:lnTo>
                    <a:pt x="597060" y="1219356"/>
                  </a:lnTo>
                  <a:lnTo>
                    <a:pt x="547406" y="1203934"/>
                  </a:lnTo>
                  <a:lnTo>
                    <a:pt x="499318" y="1186954"/>
                  </a:lnTo>
                  <a:lnTo>
                    <a:pt x="452884" y="1168469"/>
                  </a:lnTo>
                  <a:lnTo>
                    <a:pt x="408192" y="1148534"/>
                  </a:lnTo>
                  <a:lnTo>
                    <a:pt x="365329" y="1127204"/>
                  </a:lnTo>
                  <a:lnTo>
                    <a:pt x="324383" y="1104531"/>
                  </a:lnTo>
                  <a:lnTo>
                    <a:pt x="285443" y="1080569"/>
                  </a:lnTo>
                  <a:lnTo>
                    <a:pt x="248595" y="1055374"/>
                  </a:lnTo>
                  <a:lnTo>
                    <a:pt x="213928" y="1028998"/>
                  </a:lnTo>
                  <a:lnTo>
                    <a:pt x="181530" y="1001496"/>
                  </a:lnTo>
                  <a:lnTo>
                    <a:pt x="151489" y="972921"/>
                  </a:lnTo>
                  <a:lnTo>
                    <a:pt x="123891" y="943329"/>
                  </a:lnTo>
                  <a:lnTo>
                    <a:pt x="98826" y="912772"/>
                  </a:lnTo>
                  <a:lnTo>
                    <a:pt x="76381" y="881304"/>
                  </a:lnTo>
                  <a:lnTo>
                    <a:pt x="39702" y="815855"/>
                  </a:lnTo>
                  <a:lnTo>
                    <a:pt x="14556" y="747412"/>
                  </a:lnTo>
                  <a:lnTo>
                    <a:pt x="1646" y="676407"/>
                  </a:lnTo>
                  <a:lnTo>
                    <a:pt x="0" y="640079"/>
                  </a:lnTo>
                  <a:close/>
                </a:path>
              </a:pathLst>
            </a:custGeom>
            <a:ln w="9143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object 26">
            <a:extLst>
              <a:ext uri="{FF2B5EF4-FFF2-40B4-BE49-F238E27FC236}">
                <a16:creationId xmlns:a16="http://schemas.microsoft.com/office/drawing/2014/main" id="{D7347FD4-6D56-4330-91DD-D24B1D198B19}"/>
              </a:ext>
            </a:extLst>
          </p:cNvPr>
          <p:cNvGrpSpPr/>
          <p:nvPr/>
        </p:nvGrpSpPr>
        <p:grpSpPr>
          <a:xfrm>
            <a:off x="6960107" y="4934711"/>
            <a:ext cx="1847214" cy="1237615"/>
            <a:chOff x="6960107" y="4934711"/>
            <a:chExt cx="1847214" cy="1237615"/>
          </a:xfrm>
        </p:grpSpPr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DCB67EAB-5554-4F9B-AD05-64E5949E0F1C}"/>
                </a:ext>
              </a:extLst>
            </p:cNvPr>
            <p:cNvSpPr/>
            <p:nvPr/>
          </p:nvSpPr>
          <p:spPr>
            <a:xfrm>
              <a:off x="6960107" y="4934711"/>
              <a:ext cx="1847088" cy="1237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D9AF3EA1-BF68-48EB-85D8-34DAB9BA5E2E}"/>
                </a:ext>
              </a:extLst>
            </p:cNvPr>
            <p:cNvSpPr/>
            <p:nvPr/>
          </p:nvSpPr>
          <p:spPr>
            <a:xfrm>
              <a:off x="7176515" y="5029199"/>
              <a:ext cx="1392935" cy="11140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29">
              <a:extLst>
                <a:ext uri="{FF2B5EF4-FFF2-40B4-BE49-F238E27FC236}">
                  <a16:creationId xmlns:a16="http://schemas.microsoft.com/office/drawing/2014/main" id="{24BFF58B-576C-44EC-8053-F39960F4B2E9}"/>
                </a:ext>
              </a:extLst>
            </p:cNvPr>
            <p:cNvSpPr/>
            <p:nvPr/>
          </p:nvSpPr>
          <p:spPr>
            <a:xfrm>
              <a:off x="7007351" y="4962143"/>
              <a:ext cx="1752600" cy="11430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8A8CE830-C2C5-4699-BDF0-57A8AEC9CF71}"/>
                </a:ext>
              </a:extLst>
            </p:cNvPr>
            <p:cNvSpPr/>
            <p:nvPr/>
          </p:nvSpPr>
          <p:spPr>
            <a:xfrm>
              <a:off x="7007351" y="4962143"/>
              <a:ext cx="1752600" cy="1143000"/>
            </a:xfrm>
            <a:custGeom>
              <a:avLst/>
              <a:gdLst/>
              <a:ahLst/>
              <a:cxnLst/>
              <a:rect l="l" t="t" r="r" b="b"/>
              <a:pathLst>
                <a:path w="1752600" h="1143000">
                  <a:moveTo>
                    <a:pt x="0" y="571499"/>
                  </a:moveTo>
                  <a:lnTo>
                    <a:pt x="7378" y="497003"/>
                  </a:lnTo>
                  <a:lnTo>
                    <a:pt x="28897" y="425402"/>
                  </a:lnTo>
                  <a:lnTo>
                    <a:pt x="63634" y="357298"/>
                  </a:lnTo>
                  <a:lnTo>
                    <a:pt x="85670" y="324746"/>
                  </a:lnTo>
                  <a:lnTo>
                    <a:pt x="110665" y="293295"/>
                  </a:lnTo>
                  <a:lnTo>
                    <a:pt x="138502" y="263019"/>
                  </a:lnTo>
                  <a:lnTo>
                    <a:pt x="169066" y="233994"/>
                  </a:lnTo>
                  <a:lnTo>
                    <a:pt x="202242" y="206296"/>
                  </a:lnTo>
                  <a:lnTo>
                    <a:pt x="237914" y="180000"/>
                  </a:lnTo>
                  <a:lnTo>
                    <a:pt x="275968" y="155181"/>
                  </a:lnTo>
                  <a:lnTo>
                    <a:pt x="316286" y="131915"/>
                  </a:lnTo>
                  <a:lnTo>
                    <a:pt x="358755" y="110276"/>
                  </a:lnTo>
                  <a:lnTo>
                    <a:pt x="403259" y="90341"/>
                  </a:lnTo>
                  <a:lnTo>
                    <a:pt x="449681" y="72184"/>
                  </a:lnTo>
                  <a:lnTo>
                    <a:pt x="497907" y="55881"/>
                  </a:lnTo>
                  <a:lnTo>
                    <a:pt x="547822" y="41507"/>
                  </a:lnTo>
                  <a:lnTo>
                    <a:pt x="599309" y="29138"/>
                  </a:lnTo>
                  <a:lnTo>
                    <a:pt x="652254" y="18849"/>
                  </a:lnTo>
                  <a:lnTo>
                    <a:pt x="706541" y="10716"/>
                  </a:lnTo>
                  <a:lnTo>
                    <a:pt x="762055" y="4812"/>
                  </a:lnTo>
                  <a:lnTo>
                    <a:pt x="818679" y="1215"/>
                  </a:lnTo>
                  <a:lnTo>
                    <a:pt x="876300" y="0"/>
                  </a:lnTo>
                  <a:lnTo>
                    <a:pt x="933920" y="1215"/>
                  </a:lnTo>
                  <a:lnTo>
                    <a:pt x="990544" y="4812"/>
                  </a:lnTo>
                  <a:lnTo>
                    <a:pt x="1046058" y="10716"/>
                  </a:lnTo>
                  <a:lnTo>
                    <a:pt x="1100345" y="18849"/>
                  </a:lnTo>
                  <a:lnTo>
                    <a:pt x="1153290" y="29138"/>
                  </a:lnTo>
                  <a:lnTo>
                    <a:pt x="1204777" y="41507"/>
                  </a:lnTo>
                  <a:lnTo>
                    <a:pt x="1254692" y="55881"/>
                  </a:lnTo>
                  <a:lnTo>
                    <a:pt x="1302918" y="72184"/>
                  </a:lnTo>
                  <a:lnTo>
                    <a:pt x="1349340" y="90341"/>
                  </a:lnTo>
                  <a:lnTo>
                    <a:pt x="1393844" y="110276"/>
                  </a:lnTo>
                  <a:lnTo>
                    <a:pt x="1436313" y="131915"/>
                  </a:lnTo>
                  <a:lnTo>
                    <a:pt x="1476631" y="155181"/>
                  </a:lnTo>
                  <a:lnTo>
                    <a:pt x="1514685" y="180000"/>
                  </a:lnTo>
                  <a:lnTo>
                    <a:pt x="1550357" y="206296"/>
                  </a:lnTo>
                  <a:lnTo>
                    <a:pt x="1583533" y="233994"/>
                  </a:lnTo>
                  <a:lnTo>
                    <a:pt x="1614097" y="263019"/>
                  </a:lnTo>
                  <a:lnTo>
                    <a:pt x="1641934" y="293295"/>
                  </a:lnTo>
                  <a:lnTo>
                    <a:pt x="1666929" y="324746"/>
                  </a:lnTo>
                  <a:lnTo>
                    <a:pt x="1688965" y="357298"/>
                  </a:lnTo>
                  <a:lnTo>
                    <a:pt x="1707928" y="390875"/>
                  </a:lnTo>
                  <a:lnTo>
                    <a:pt x="1736171" y="460803"/>
                  </a:lnTo>
                  <a:lnTo>
                    <a:pt x="1750736" y="533927"/>
                  </a:lnTo>
                  <a:lnTo>
                    <a:pt x="1752600" y="571499"/>
                  </a:lnTo>
                  <a:lnTo>
                    <a:pt x="1750736" y="609076"/>
                  </a:lnTo>
                  <a:lnTo>
                    <a:pt x="1736171" y="682207"/>
                  </a:lnTo>
                  <a:lnTo>
                    <a:pt x="1707928" y="752139"/>
                  </a:lnTo>
                  <a:lnTo>
                    <a:pt x="1688965" y="785717"/>
                  </a:lnTo>
                  <a:lnTo>
                    <a:pt x="1666929" y="818269"/>
                  </a:lnTo>
                  <a:lnTo>
                    <a:pt x="1641934" y="849721"/>
                  </a:lnTo>
                  <a:lnTo>
                    <a:pt x="1614097" y="879997"/>
                  </a:lnTo>
                  <a:lnTo>
                    <a:pt x="1583533" y="909021"/>
                  </a:lnTo>
                  <a:lnTo>
                    <a:pt x="1550357" y="936718"/>
                  </a:lnTo>
                  <a:lnTo>
                    <a:pt x="1514685" y="963014"/>
                  </a:lnTo>
                  <a:lnTo>
                    <a:pt x="1476631" y="987831"/>
                  </a:lnTo>
                  <a:lnTo>
                    <a:pt x="1436313" y="1011097"/>
                  </a:lnTo>
                  <a:lnTo>
                    <a:pt x="1393844" y="1032734"/>
                  </a:lnTo>
                  <a:lnTo>
                    <a:pt x="1349340" y="1052668"/>
                  </a:lnTo>
                  <a:lnTo>
                    <a:pt x="1302918" y="1070823"/>
                  </a:lnTo>
                  <a:lnTo>
                    <a:pt x="1254692" y="1087124"/>
                  </a:lnTo>
                  <a:lnTo>
                    <a:pt x="1204777" y="1101497"/>
                  </a:lnTo>
                  <a:lnTo>
                    <a:pt x="1153290" y="1113864"/>
                  </a:lnTo>
                  <a:lnTo>
                    <a:pt x="1100345" y="1124152"/>
                  </a:lnTo>
                  <a:lnTo>
                    <a:pt x="1046058" y="1132285"/>
                  </a:lnTo>
                  <a:lnTo>
                    <a:pt x="990544" y="1138187"/>
                  </a:lnTo>
                  <a:lnTo>
                    <a:pt x="933920" y="1141784"/>
                  </a:lnTo>
                  <a:lnTo>
                    <a:pt x="876300" y="1142999"/>
                  </a:lnTo>
                  <a:lnTo>
                    <a:pt x="818679" y="1141784"/>
                  </a:lnTo>
                  <a:lnTo>
                    <a:pt x="762055" y="1138187"/>
                  </a:lnTo>
                  <a:lnTo>
                    <a:pt x="706541" y="1132285"/>
                  </a:lnTo>
                  <a:lnTo>
                    <a:pt x="652254" y="1124152"/>
                  </a:lnTo>
                  <a:lnTo>
                    <a:pt x="599309" y="1113864"/>
                  </a:lnTo>
                  <a:lnTo>
                    <a:pt x="547822" y="1101497"/>
                  </a:lnTo>
                  <a:lnTo>
                    <a:pt x="497907" y="1087124"/>
                  </a:lnTo>
                  <a:lnTo>
                    <a:pt x="449681" y="1070823"/>
                  </a:lnTo>
                  <a:lnTo>
                    <a:pt x="403259" y="1052668"/>
                  </a:lnTo>
                  <a:lnTo>
                    <a:pt x="358755" y="1032734"/>
                  </a:lnTo>
                  <a:lnTo>
                    <a:pt x="316286" y="1011097"/>
                  </a:lnTo>
                  <a:lnTo>
                    <a:pt x="275968" y="987831"/>
                  </a:lnTo>
                  <a:lnTo>
                    <a:pt x="237914" y="963014"/>
                  </a:lnTo>
                  <a:lnTo>
                    <a:pt x="202242" y="936718"/>
                  </a:lnTo>
                  <a:lnTo>
                    <a:pt x="169066" y="909021"/>
                  </a:lnTo>
                  <a:lnTo>
                    <a:pt x="138502" y="879997"/>
                  </a:lnTo>
                  <a:lnTo>
                    <a:pt x="110665" y="849721"/>
                  </a:lnTo>
                  <a:lnTo>
                    <a:pt x="85670" y="818269"/>
                  </a:lnTo>
                  <a:lnTo>
                    <a:pt x="63634" y="785717"/>
                  </a:lnTo>
                  <a:lnTo>
                    <a:pt x="44671" y="752139"/>
                  </a:lnTo>
                  <a:lnTo>
                    <a:pt x="16428" y="682207"/>
                  </a:lnTo>
                  <a:lnTo>
                    <a:pt x="1863" y="609076"/>
                  </a:lnTo>
                  <a:lnTo>
                    <a:pt x="0" y="571499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AEB9EC14-0C2F-4999-B70C-1BC05F659D97}"/>
              </a:ext>
            </a:extLst>
          </p:cNvPr>
          <p:cNvGrpSpPr/>
          <p:nvPr/>
        </p:nvGrpSpPr>
        <p:grpSpPr>
          <a:xfrm>
            <a:off x="7968995" y="3742944"/>
            <a:ext cx="1847214" cy="1272540"/>
            <a:chOff x="7968995" y="3742944"/>
            <a:chExt cx="1847214" cy="1272540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46CC8905-5391-4842-A2EE-046248D5CCD2}"/>
                </a:ext>
              </a:extLst>
            </p:cNvPr>
            <p:cNvSpPr/>
            <p:nvPr/>
          </p:nvSpPr>
          <p:spPr>
            <a:xfrm>
              <a:off x="7968995" y="3742944"/>
              <a:ext cx="1847088" cy="1237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DF4C3CED-80B6-42A2-9621-58F79D5E3233}"/>
                </a:ext>
              </a:extLst>
            </p:cNvPr>
            <p:cNvSpPr/>
            <p:nvPr/>
          </p:nvSpPr>
          <p:spPr>
            <a:xfrm>
              <a:off x="8199119" y="3771900"/>
              <a:ext cx="1351787" cy="124358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3979B330-1ED6-4923-A70E-5619B071AAD4}"/>
                </a:ext>
              </a:extLst>
            </p:cNvPr>
            <p:cNvSpPr/>
            <p:nvPr/>
          </p:nvSpPr>
          <p:spPr>
            <a:xfrm>
              <a:off x="8016239" y="3770376"/>
              <a:ext cx="1752600" cy="1143000"/>
            </a:xfrm>
            <a:custGeom>
              <a:avLst/>
              <a:gdLst/>
              <a:ahLst/>
              <a:cxnLst/>
              <a:rect l="l" t="t" r="r" b="b"/>
              <a:pathLst>
                <a:path w="1752600" h="1143000">
                  <a:moveTo>
                    <a:pt x="876300" y="0"/>
                  </a:moveTo>
                  <a:lnTo>
                    <a:pt x="818679" y="1215"/>
                  </a:lnTo>
                  <a:lnTo>
                    <a:pt x="762055" y="4812"/>
                  </a:lnTo>
                  <a:lnTo>
                    <a:pt x="706541" y="10716"/>
                  </a:lnTo>
                  <a:lnTo>
                    <a:pt x="652254" y="18849"/>
                  </a:lnTo>
                  <a:lnTo>
                    <a:pt x="599309" y="29138"/>
                  </a:lnTo>
                  <a:lnTo>
                    <a:pt x="547822" y="41507"/>
                  </a:lnTo>
                  <a:lnTo>
                    <a:pt x="497907" y="55881"/>
                  </a:lnTo>
                  <a:lnTo>
                    <a:pt x="449681" y="72184"/>
                  </a:lnTo>
                  <a:lnTo>
                    <a:pt x="403259" y="90341"/>
                  </a:lnTo>
                  <a:lnTo>
                    <a:pt x="358755" y="110276"/>
                  </a:lnTo>
                  <a:lnTo>
                    <a:pt x="316286" y="131915"/>
                  </a:lnTo>
                  <a:lnTo>
                    <a:pt x="275968" y="155181"/>
                  </a:lnTo>
                  <a:lnTo>
                    <a:pt x="237914" y="180000"/>
                  </a:lnTo>
                  <a:lnTo>
                    <a:pt x="202242" y="206296"/>
                  </a:lnTo>
                  <a:lnTo>
                    <a:pt x="169066" y="233994"/>
                  </a:lnTo>
                  <a:lnTo>
                    <a:pt x="138502" y="263019"/>
                  </a:lnTo>
                  <a:lnTo>
                    <a:pt x="110665" y="293295"/>
                  </a:lnTo>
                  <a:lnTo>
                    <a:pt x="85670" y="324746"/>
                  </a:lnTo>
                  <a:lnTo>
                    <a:pt x="63634" y="357298"/>
                  </a:lnTo>
                  <a:lnTo>
                    <a:pt x="44671" y="390875"/>
                  </a:lnTo>
                  <a:lnTo>
                    <a:pt x="16428" y="460803"/>
                  </a:lnTo>
                  <a:lnTo>
                    <a:pt x="1863" y="533927"/>
                  </a:lnTo>
                  <a:lnTo>
                    <a:pt x="0" y="571500"/>
                  </a:lnTo>
                  <a:lnTo>
                    <a:pt x="1863" y="609072"/>
                  </a:lnTo>
                  <a:lnTo>
                    <a:pt x="16428" y="682196"/>
                  </a:lnTo>
                  <a:lnTo>
                    <a:pt x="44671" y="752124"/>
                  </a:lnTo>
                  <a:lnTo>
                    <a:pt x="63634" y="785701"/>
                  </a:lnTo>
                  <a:lnTo>
                    <a:pt x="85670" y="818253"/>
                  </a:lnTo>
                  <a:lnTo>
                    <a:pt x="110665" y="849704"/>
                  </a:lnTo>
                  <a:lnTo>
                    <a:pt x="138502" y="879980"/>
                  </a:lnTo>
                  <a:lnTo>
                    <a:pt x="169066" y="909005"/>
                  </a:lnTo>
                  <a:lnTo>
                    <a:pt x="202242" y="936703"/>
                  </a:lnTo>
                  <a:lnTo>
                    <a:pt x="237914" y="962999"/>
                  </a:lnTo>
                  <a:lnTo>
                    <a:pt x="275968" y="987818"/>
                  </a:lnTo>
                  <a:lnTo>
                    <a:pt x="316286" y="1011084"/>
                  </a:lnTo>
                  <a:lnTo>
                    <a:pt x="358755" y="1032723"/>
                  </a:lnTo>
                  <a:lnTo>
                    <a:pt x="403259" y="1052658"/>
                  </a:lnTo>
                  <a:lnTo>
                    <a:pt x="449681" y="1070815"/>
                  </a:lnTo>
                  <a:lnTo>
                    <a:pt x="497907" y="1087118"/>
                  </a:lnTo>
                  <a:lnTo>
                    <a:pt x="547822" y="1101492"/>
                  </a:lnTo>
                  <a:lnTo>
                    <a:pt x="599309" y="1113861"/>
                  </a:lnTo>
                  <a:lnTo>
                    <a:pt x="652254" y="1124150"/>
                  </a:lnTo>
                  <a:lnTo>
                    <a:pt x="706541" y="1132283"/>
                  </a:lnTo>
                  <a:lnTo>
                    <a:pt x="762055" y="1138187"/>
                  </a:lnTo>
                  <a:lnTo>
                    <a:pt x="818679" y="1141784"/>
                  </a:lnTo>
                  <a:lnTo>
                    <a:pt x="876300" y="1143000"/>
                  </a:lnTo>
                  <a:lnTo>
                    <a:pt x="933920" y="1141784"/>
                  </a:lnTo>
                  <a:lnTo>
                    <a:pt x="990544" y="1138187"/>
                  </a:lnTo>
                  <a:lnTo>
                    <a:pt x="1046058" y="1132283"/>
                  </a:lnTo>
                  <a:lnTo>
                    <a:pt x="1100345" y="1124150"/>
                  </a:lnTo>
                  <a:lnTo>
                    <a:pt x="1153290" y="1113861"/>
                  </a:lnTo>
                  <a:lnTo>
                    <a:pt x="1204777" y="1101492"/>
                  </a:lnTo>
                  <a:lnTo>
                    <a:pt x="1254692" y="1087118"/>
                  </a:lnTo>
                  <a:lnTo>
                    <a:pt x="1302918" y="1070815"/>
                  </a:lnTo>
                  <a:lnTo>
                    <a:pt x="1349340" y="1052658"/>
                  </a:lnTo>
                  <a:lnTo>
                    <a:pt x="1393844" y="1032723"/>
                  </a:lnTo>
                  <a:lnTo>
                    <a:pt x="1436313" y="1011084"/>
                  </a:lnTo>
                  <a:lnTo>
                    <a:pt x="1476631" y="987818"/>
                  </a:lnTo>
                  <a:lnTo>
                    <a:pt x="1514685" y="962999"/>
                  </a:lnTo>
                  <a:lnTo>
                    <a:pt x="1550357" y="936703"/>
                  </a:lnTo>
                  <a:lnTo>
                    <a:pt x="1583533" y="909005"/>
                  </a:lnTo>
                  <a:lnTo>
                    <a:pt x="1614097" y="879980"/>
                  </a:lnTo>
                  <a:lnTo>
                    <a:pt x="1641934" y="849704"/>
                  </a:lnTo>
                  <a:lnTo>
                    <a:pt x="1666929" y="818253"/>
                  </a:lnTo>
                  <a:lnTo>
                    <a:pt x="1688965" y="785701"/>
                  </a:lnTo>
                  <a:lnTo>
                    <a:pt x="1707928" y="752124"/>
                  </a:lnTo>
                  <a:lnTo>
                    <a:pt x="1736171" y="682196"/>
                  </a:lnTo>
                  <a:lnTo>
                    <a:pt x="1750736" y="609072"/>
                  </a:lnTo>
                  <a:lnTo>
                    <a:pt x="1752600" y="571500"/>
                  </a:lnTo>
                  <a:lnTo>
                    <a:pt x="1750736" y="533927"/>
                  </a:lnTo>
                  <a:lnTo>
                    <a:pt x="1736171" y="460803"/>
                  </a:lnTo>
                  <a:lnTo>
                    <a:pt x="1707928" y="390875"/>
                  </a:lnTo>
                  <a:lnTo>
                    <a:pt x="1688965" y="357298"/>
                  </a:lnTo>
                  <a:lnTo>
                    <a:pt x="1666929" y="324746"/>
                  </a:lnTo>
                  <a:lnTo>
                    <a:pt x="1641934" y="293295"/>
                  </a:lnTo>
                  <a:lnTo>
                    <a:pt x="1614097" y="263019"/>
                  </a:lnTo>
                  <a:lnTo>
                    <a:pt x="1583533" y="233994"/>
                  </a:lnTo>
                  <a:lnTo>
                    <a:pt x="1550357" y="206296"/>
                  </a:lnTo>
                  <a:lnTo>
                    <a:pt x="1514685" y="180000"/>
                  </a:lnTo>
                  <a:lnTo>
                    <a:pt x="1476631" y="155181"/>
                  </a:lnTo>
                  <a:lnTo>
                    <a:pt x="1436313" y="131915"/>
                  </a:lnTo>
                  <a:lnTo>
                    <a:pt x="1393844" y="110276"/>
                  </a:lnTo>
                  <a:lnTo>
                    <a:pt x="1349340" y="90341"/>
                  </a:lnTo>
                  <a:lnTo>
                    <a:pt x="1302918" y="72184"/>
                  </a:lnTo>
                  <a:lnTo>
                    <a:pt x="1254692" y="55881"/>
                  </a:lnTo>
                  <a:lnTo>
                    <a:pt x="1204777" y="41507"/>
                  </a:lnTo>
                  <a:lnTo>
                    <a:pt x="1153290" y="29138"/>
                  </a:lnTo>
                  <a:lnTo>
                    <a:pt x="1100345" y="18849"/>
                  </a:lnTo>
                  <a:lnTo>
                    <a:pt x="1046058" y="10716"/>
                  </a:lnTo>
                  <a:lnTo>
                    <a:pt x="990544" y="4812"/>
                  </a:lnTo>
                  <a:lnTo>
                    <a:pt x="933920" y="121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99FF66"/>
            </a:solid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3C79C247-8303-4890-AF06-B6B34B3DB025}"/>
                </a:ext>
              </a:extLst>
            </p:cNvPr>
            <p:cNvSpPr/>
            <p:nvPr/>
          </p:nvSpPr>
          <p:spPr>
            <a:xfrm>
              <a:off x="8016239" y="3770376"/>
              <a:ext cx="1752600" cy="1143000"/>
            </a:xfrm>
            <a:custGeom>
              <a:avLst/>
              <a:gdLst/>
              <a:ahLst/>
              <a:cxnLst/>
              <a:rect l="l" t="t" r="r" b="b"/>
              <a:pathLst>
                <a:path w="1752600" h="1143000">
                  <a:moveTo>
                    <a:pt x="0" y="571500"/>
                  </a:moveTo>
                  <a:lnTo>
                    <a:pt x="7378" y="497003"/>
                  </a:lnTo>
                  <a:lnTo>
                    <a:pt x="28897" y="425402"/>
                  </a:lnTo>
                  <a:lnTo>
                    <a:pt x="63634" y="357298"/>
                  </a:lnTo>
                  <a:lnTo>
                    <a:pt x="85670" y="324746"/>
                  </a:lnTo>
                  <a:lnTo>
                    <a:pt x="110665" y="293295"/>
                  </a:lnTo>
                  <a:lnTo>
                    <a:pt x="138502" y="263019"/>
                  </a:lnTo>
                  <a:lnTo>
                    <a:pt x="169066" y="233994"/>
                  </a:lnTo>
                  <a:lnTo>
                    <a:pt x="202242" y="206296"/>
                  </a:lnTo>
                  <a:lnTo>
                    <a:pt x="237914" y="180000"/>
                  </a:lnTo>
                  <a:lnTo>
                    <a:pt x="275968" y="155181"/>
                  </a:lnTo>
                  <a:lnTo>
                    <a:pt x="316286" y="131915"/>
                  </a:lnTo>
                  <a:lnTo>
                    <a:pt x="358755" y="110276"/>
                  </a:lnTo>
                  <a:lnTo>
                    <a:pt x="403259" y="90341"/>
                  </a:lnTo>
                  <a:lnTo>
                    <a:pt x="449681" y="72184"/>
                  </a:lnTo>
                  <a:lnTo>
                    <a:pt x="497907" y="55881"/>
                  </a:lnTo>
                  <a:lnTo>
                    <a:pt x="547822" y="41507"/>
                  </a:lnTo>
                  <a:lnTo>
                    <a:pt x="599309" y="29138"/>
                  </a:lnTo>
                  <a:lnTo>
                    <a:pt x="652254" y="18849"/>
                  </a:lnTo>
                  <a:lnTo>
                    <a:pt x="706541" y="10716"/>
                  </a:lnTo>
                  <a:lnTo>
                    <a:pt x="762055" y="4812"/>
                  </a:lnTo>
                  <a:lnTo>
                    <a:pt x="818679" y="1215"/>
                  </a:lnTo>
                  <a:lnTo>
                    <a:pt x="876300" y="0"/>
                  </a:lnTo>
                  <a:lnTo>
                    <a:pt x="933920" y="1215"/>
                  </a:lnTo>
                  <a:lnTo>
                    <a:pt x="990544" y="4812"/>
                  </a:lnTo>
                  <a:lnTo>
                    <a:pt x="1046058" y="10716"/>
                  </a:lnTo>
                  <a:lnTo>
                    <a:pt x="1100345" y="18849"/>
                  </a:lnTo>
                  <a:lnTo>
                    <a:pt x="1153290" y="29138"/>
                  </a:lnTo>
                  <a:lnTo>
                    <a:pt x="1204777" y="41507"/>
                  </a:lnTo>
                  <a:lnTo>
                    <a:pt x="1254692" y="55881"/>
                  </a:lnTo>
                  <a:lnTo>
                    <a:pt x="1302918" y="72184"/>
                  </a:lnTo>
                  <a:lnTo>
                    <a:pt x="1349340" y="90341"/>
                  </a:lnTo>
                  <a:lnTo>
                    <a:pt x="1393844" y="110276"/>
                  </a:lnTo>
                  <a:lnTo>
                    <a:pt x="1436313" y="131915"/>
                  </a:lnTo>
                  <a:lnTo>
                    <a:pt x="1476631" y="155181"/>
                  </a:lnTo>
                  <a:lnTo>
                    <a:pt x="1514685" y="180000"/>
                  </a:lnTo>
                  <a:lnTo>
                    <a:pt x="1550357" y="206296"/>
                  </a:lnTo>
                  <a:lnTo>
                    <a:pt x="1583533" y="233994"/>
                  </a:lnTo>
                  <a:lnTo>
                    <a:pt x="1614097" y="263019"/>
                  </a:lnTo>
                  <a:lnTo>
                    <a:pt x="1641934" y="293295"/>
                  </a:lnTo>
                  <a:lnTo>
                    <a:pt x="1666929" y="324746"/>
                  </a:lnTo>
                  <a:lnTo>
                    <a:pt x="1688965" y="357298"/>
                  </a:lnTo>
                  <a:lnTo>
                    <a:pt x="1707928" y="390875"/>
                  </a:lnTo>
                  <a:lnTo>
                    <a:pt x="1736171" y="460803"/>
                  </a:lnTo>
                  <a:lnTo>
                    <a:pt x="1750736" y="533927"/>
                  </a:lnTo>
                  <a:lnTo>
                    <a:pt x="1752600" y="571500"/>
                  </a:lnTo>
                  <a:lnTo>
                    <a:pt x="1750736" y="609072"/>
                  </a:lnTo>
                  <a:lnTo>
                    <a:pt x="1736171" y="682196"/>
                  </a:lnTo>
                  <a:lnTo>
                    <a:pt x="1707928" y="752124"/>
                  </a:lnTo>
                  <a:lnTo>
                    <a:pt x="1688965" y="785701"/>
                  </a:lnTo>
                  <a:lnTo>
                    <a:pt x="1666929" y="818253"/>
                  </a:lnTo>
                  <a:lnTo>
                    <a:pt x="1641934" y="849704"/>
                  </a:lnTo>
                  <a:lnTo>
                    <a:pt x="1614097" y="879980"/>
                  </a:lnTo>
                  <a:lnTo>
                    <a:pt x="1583533" y="909005"/>
                  </a:lnTo>
                  <a:lnTo>
                    <a:pt x="1550357" y="936703"/>
                  </a:lnTo>
                  <a:lnTo>
                    <a:pt x="1514685" y="962999"/>
                  </a:lnTo>
                  <a:lnTo>
                    <a:pt x="1476631" y="987818"/>
                  </a:lnTo>
                  <a:lnTo>
                    <a:pt x="1436313" y="1011084"/>
                  </a:lnTo>
                  <a:lnTo>
                    <a:pt x="1393844" y="1032723"/>
                  </a:lnTo>
                  <a:lnTo>
                    <a:pt x="1349340" y="1052658"/>
                  </a:lnTo>
                  <a:lnTo>
                    <a:pt x="1302918" y="1070815"/>
                  </a:lnTo>
                  <a:lnTo>
                    <a:pt x="1254692" y="1087118"/>
                  </a:lnTo>
                  <a:lnTo>
                    <a:pt x="1204777" y="1101492"/>
                  </a:lnTo>
                  <a:lnTo>
                    <a:pt x="1153290" y="1113861"/>
                  </a:lnTo>
                  <a:lnTo>
                    <a:pt x="1100345" y="1124150"/>
                  </a:lnTo>
                  <a:lnTo>
                    <a:pt x="1046058" y="1132283"/>
                  </a:lnTo>
                  <a:lnTo>
                    <a:pt x="990544" y="1138187"/>
                  </a:lnTo>
                  <a:lnTo>
                    <a:pt x="933920" y="1141784"/>
                  </a:lnTo>
                  <a:lnTo>
                    <a:pt x="876300" y="1143000"/>
                  </a:lnTo>
                  <a:lnTo>
                    <a:pt x="818679" y="1141784"/>
                  </a:lnTo>
                  <a:lnTo>
                    <a:pt x="762055" y="1138187"/>
                  </a:lnTo>
                  <a:lnTo>
                    <a:pt x="706541" y="1132283"/>
                  </a:lnTo>
                  <a:lnTo>
                    <a:pt x="652254" y="1124150"/>
                  </a:lnTo>
                  <a:lnTo>
                    <a:pt x="599309" y="1113861"/>
                  </a:lnTo>
                  <a:lnTo>
                    <a:pt x="547822" y="1101492"/>
                  </a:lnTo>
                  <a:lnTo>
                    <a:pt x="497907" y="1087118"/>
                  </a:lnTo>
                  <a:lnTo>
                    <a:pt x="449681" y="1070815"/>
                  </a:lnTo>
                  <a:lnTo>
                    <a:pt x="403259" y="1052658"/>
                  </a:lnTo>
                  <a:lnTo>
                    <a:pt x="358755" y="1032723"/>
                  </a:lnTo>
                  <a:lnTo>
                    <a:pt x="316286" y="1011084"/>
                  </a:lnTo>
                  <a:lnTo>
                    <a:pt x="275968" y="987818"/>
                  </a:lnTo>
                  <a:lnTo>
                    <a:pt x="237914" y="962999"/>
                  </a:lnTo>
                  <a:lnTo>
                    <a:pt x="202242" y="936703"/>
                  </a:lnTo>
                  <a:lnTo>
                    <a:pt x="169066" y="909005"/>
                  </a:lnTo>
                  <a:lnTo>
                    <a:pt x="138502" y="879980"/>
                  </a:lnTo>
                  <a:lnTo>
                    <a:pt x="110665" y="849704"/>
                  </a:lnTo>
                  <a:lnTo>
                    <a:pt x="85670" y="818253"/>
                  </a:lnTo>
                  <a:lnTo>
                    <a:pt x="63634" y="785701"/>
                  </a:lnTo>
                  <a:lnTo>
                    <a:pt x="44671" y="752124"/>
                  </a:lnTo>
                  <a:lnTo>
                    <a:pt x="16428" y="682196"/>
                  </a:lnTo>
                  <a:lnTo>
                    <a:pt x="1863" y="609072"/>
                  </a:lnTo>
                  <a:lnTo>
                    <a:pt x="0" y="57150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object 38">
            <a:extLst>
              <a:ext uri="{FF2B5EF4-FFF2-40B4-BE49-F238E27FC236}">
                <a16:creationId xmlns:a16="http://schemas.microsoft.com/office/drawing/2014/main" id="{6E56B549-E9EA-4208-A9FB-72C93E7485B1}"/>
              </a:ext>
            </a:extLst>
          </p:cNvPr>
          <p:cNvGrpSpPr/>
          <p:nvPr/>
        </p:nvGrpSpPr>
        <p:grpSpPr>
          <a:xfrm>
            <a:off x="5058155" y="5262371"/>
            <a:ext cx="1847214" cy="1237615"/>
            <a:chOff x="5058155" y="5262371"/>
            <a:chExt cx="1847214" cy="1237615"/>
          </a:xfrm>
        </p:grpSpPr>
        <p:sp>
          <p:nvSpPr>
            <p:cNvPr id="38" name="object 39">
              <a:extLst>
                <a:ext uri="{FF2B5EF4-FFF2-40B4-BE49-F238E27FC236}">
                  <a16:creationId xmlns:a16="http://schemas.microsoft.com/office/drawing/2014/main" id="{AF9DA69E-91E9-416D-AA5A-B84C337E2A17}"/>
                </a:ext>
              </a:extLst>
            </p:cNvPr>
            <p:cNvSpPr/>
            <p:nvPr/>
          </p:nvSpPr>
          <p:spPr>
            <a:xfrm>
              <a:off x="5058155" y="5262371"/>
              <a:ext cx="1847088" cy="1237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40">
              <a:extLst>
                <a:ext uri="{FF2B5EF4-FFF2-40B4-BE49-F238E27FC236}">
                  <a16:creationId xmlns:a16="http://schemas.microsoft.com/office/drawing/2014/main" id="{648387C4-0853-40EA-A19A-539040B4723C}"/>
                </a:ext>
              </a:extLst>
            </p:cNvPr>
            <p:cNvSpPr/>
            <p:nvPr/>
          </p:nvSpPr>
          <p:spPr>
            <a:xfrm>
              <a:off x="5305043" y="5465063"/>
              <a:ext cx="1354836" cy="8854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1">
              <a:extLst>
                <a:ext uri="{FF2B5EF4-FFF2-40B4-BE49-F238E27FC236}">
                  <a16:creationId xmlns:a16="http://schemas.microsoft.com/office/drawing/2014/main" id="{AFAB09FF-517F-4EDA-A6A8-65A867AF5505}"/>
                </a:ext>
              </a:extLst>
            </p:cNvPr>
            <p:cNvSpPr/>
            <p:nvPr/>
          </p:nvSpPr>
          <p:spPr>
            <a:xfrm>
              <a:off x="5105399" y="5289803"/>
              <a:ext cx="1752600" cy="11430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2">
              <a:extLst>
                <a:ext uri="{FF2B5EF4-FFF2-40B4-BE49-F238E27FC236}">
                  <a16:creationId xmlns:a16="http://schemas.microsoft.com/office/drawing/2014/main" id="{FD0980EB-F899-4BC7-81BD-0C3C992E6DC2}"/>
                </a:ext>
              </a:extLst>
            </p:cNvPr>
            <p:cNvSpPr/>
            <p:nvPr/>
          </p:nvSpPr>
          <p:spPr>
            <a:xfrm>
              <a:off x="5105399" y="5289803"/>
              <a:ext cx="1752600" cy="1143000"/>
            </a:xfrm>
            <a:custGeom>
              <a:avLst/>
              <a:gdLst/>
              <a:ahLst/>
              <a:cxnLst/>
              <a:rect l="l" t="t" r="r" b="b"/>
              <a:pathLst>
                <a:path w="1752600" h="1143000">
                  <a:moveTo>
                    <a:pt x="0" y="571500"/>
                  </a:moveTo>
                  <a:lnTo>
                    <a:pt x="7378" y="497003"/>
                  </a:lnTo>
                  <a:lnTo>
                    <a:pt x="28897" y="425402"/>
                  </a:lnTo>
                  <a:lnTo>
                    <a:pt x="63634" y="357298"/>
                  </a:lnTo>
                  <a:lnTo>
                    <a:pt x="85670" y="324746"/>
                  </a:lnTo>
                  <a:lnTo>
                    <a:pt x="110665" y="293295"/>
                  </a:lnTo>
                  <a:lnTo>
                    <a:pt x="138502" y="263019"/>
                  </a:lnTo>
                  <a:lnTo>
                    <a:pt x="169066" y="233994"/>
                  </a:lnTo>
                  <a:lnTo>
                    <a:pt x="202242" y="206296"/>
                  </a:lnTo>
                  <a:lnTo>
                    <a:pt x="237914" y="180000"/>
                  </a:lnTo>
                  <a:lnTo>
                    <a:pt x="275968" y="155181"/>
                  </a:lnTo>
                  <a:lnTo>
                    <a:pt x="316286" y="131915"/>
                  </a:lnTo>
                  <a:lnTo>
                    <a:pt x="358755" y="110276"/>
                  </a:lnTo>
                  <a:lnTo>
                    <a:pt x="403259" y="90341"/>
                  </a:lnTo>
                  <a:lnTo>
                    <a:pt x="449681" y="72184"/>
                  </a:lnTo>
                  <a:lnTo>
                    <a:pt x="497907" y="55881"/>
                  </a:lnTo>
                  <a:lnTo>
                    <a:pt x="547822" y="41507"/>
                  </a:lnTo>
                  <a:lnTo>
                    <a:pt x="599309" y="29138"/>
                  </a:lnTo>
                  <a:lnTo>
                    <a:pt x="652254" y="18849"/>
                  </a:lnTo>
                  <a:lnTo>
                    <a:pt x="706541" y="10716"/>
                  </a:lnTo>
                  <a:lnTo>
                    <a:pt x="762055" y="4812"/>
                  </a:lnTo>
                  <a:lnTo>
                    <a:pt x="818679" y="1215"/>
                  </a:lnTo>
                  <a:lnTo>
                    <a:pt x="876300" y="0"/>
                  </a:lnTo>
                  <a:lnTo>
                    <a:pt x="933920" y="1215"/>
                  </a:lnTo>
                  <a:lnTo>
                    <a:pt x="990544" y="4812"/>
                  </a:lnTo>
                  <a:lnTo>
                    <a:pt x="1046058" y="10716"/>
                  </a:lnTo>
                  <a:lnTo>
                    <a:pt x="1100345" y="18849"/>
                  </a:lnTo>
                  <a:lnTo>
                    <a:pt x="1153290" y="29138"/>
                  </a:lnTo>
                  <a:lnTo>
                    <a:pt x="1204777" y="41507"/>
                  </a:lnTo>
                  <a:lnTo>
                    <a:pt x="1254692" y="55881"/>
                  </a:lnTo>
                  <a:lnTo>
                    <a:pt x="1302918" y="72184"/>
                  </a:lnTo>
                  <a:lnTo>
                    <a:pt x="1349340" y="90341"/>
                  </a:lnTo>
                  <a:lnTo>
                    <a:pt x="1393844" y="110276"/>
                  </a:lnTo>
                  <a:lnTo>
                    <a:pt x="1436313" y="131915"/>
                  </a:lnTo>
                  <a:lnTo>
                    <a:pt x="1476631" y="155181"/>
                  </a:lnTo>
                  <a:lnTo>
                    <a:pt x="1514685" y="180000"/>
                  </a:lnTo>
                  <a:lnTo>
                    <a:pt x="1550357" y="206296"/>
                  </a:lnTo>
                  <a:lnTo>
                    <a:pt x="1583533" y="233994"/>
                  </a:lnTo>
                  <a:lnTo>
                    <a:pt x="1614097" y="263019"/>
                  </a:lnTo>
                  <a:lnTo>
                    <a:pt x="1641934" y="293295"/>
                  </a:lnTo>
                  <a:lnTo>
                    <a:pt x="1666929" y="324746"/>
                  </a:lnTo>
                  <a:lnTo>
                    <a:pt x="1688965" y="357298"/>
                  </a:lnTo>
                  <a:lnTo>
                    <a:pt x="1707928" y="390875"/>
                  </a:lnTo>
                  <a:lnTo>
                    <a:pt x="1736171" y="460803"/>
                  </a:lnTo>
                  <a:lnTo>
                    <a:pt x="1750736" y="533927"/>
                  </a:lnTo>
                  <a:lnTo>
                    <a:pt x="1752600" y="571500"/>
                  </a:lnTo>
                  <a:lnTo>
                    <a:pt x="1750736" y="609076"/>
                  </a:lnTo>
                  <a:lnTo>
                    <a:pt x="1736171" y="682207"/>
                  </a:lnTo>
                  <a:lnTo>
                    <a:pt x="1707928" y="752139"/>
                  </a:lnTo>
                  <a:lnTo>
                    <a:pt x="1688965" y="785717"/>
                  </a:lnTo>
                  <a:lnTo>
                    <a:pt x="1666929" y="818269"/>
                  </a:lnTo>
                  <a:lnTo>
                    <a:pt x="1641934" y="849721"/>
                  </a:lnTo>
                  <a:lnTo>
                    <a:pt x="1614097" y="879997"/>
                  </a:lnTo>
                  <a:lnTo>
                    <a:pt x="1583533" y="909021"/>
                  </a:lnTo>
                  <a:lnTo>
                    <a:pt x="1550357" y="936718"/>
                  </a:lnTo>
                  <a:lnTo>
                    <a:pt x="1514685" y="963014"/>
                  </a:lnTo>
                  <a:lnTo>
                    <a:pt x="1476631" y="987831"/>
                  </a:lnTo>
                  <a:lnTo>
                    <a:pt x="1436313" y="1011097"/>
                  </a:lnTo>
                  <a:lnTo>
                    <a:pt x="1393844" y="1032734"/>
                  </a:lnTo>
                  <a:lnTo>
                    <a:pt x="1349340" y="1052668"/>
                  </a:lnTo>
                  <a:lnTo>
                    <a:pt x="1302918" y="1070823"/>
                  </a:lnTo>
                  <a:lnTo>
                    <a:pt x="1254692" y="1087124"/>
                  </a:lnTo>
                  <a:lnTo>
                    <a:pt x="1204777" y="1101497"/>
                  </a:lnTo>
                  <a:lnTo>
                    <a:pt x="1153290" y="1113864"/>
                  </a:lnTo>
                  <a:lnTo>
                    <a:pt x="1100345" y="1124152"/>
                  </a:lnTo>
                  <a:lnTo>
                    <a:pt x="1046058" y="1132285"/>
                  </a:lnTo>
                  <a:lnTo>
                    <a:pt x="990544" y="1138187"/>
                  </a:lnTo>
                  <a:lnTo>
                    <a:pt x="933920" y="1141784"/>
                  </a:lnTo>
                  <a:lnTo>
                    <a:pt x="876300" y="1143000"/>
                  </a:lnTo>
                  <a:lnTo>
                    <a:pt x="818679" y="1141784"/>
                  </a:lnTo>
                  <a:lnTo>
                    <a:pt x="762055" y="1138187"/>
                  </a:lnTo>
                  <a:lnTo>
                    <a:pt x="706541" y="1132285"/>
                  </a:lnTo>
                  <a:lnTo>
                    <a:pt x="652254" y="1124152"/>
                  </a:lnTo>
                  <a:lnTo>
                    <a:pt x="599309" y="1113864"/>
                  </a:lnTo>
                  <a:lnTo>
                    <a:pt x="547822" y="1101497"/>
                  </a:lnTo>
                  <a:lnTo>
                    <a:pt x="497907" y="1087124"/>
                  </a:lnTo>
                  <a:lnTo>
                    <a:pt x="449681" y="1070823"/>
                  </a:lnTo>
                  <a:lnTo>
                    <a:pt x="403259" y="1052668"/>
                  </a:lnTo>
                  <a:lnTo>
                    <a:pt x="358755" y="1032734"/>
                  </a:lnTo>
                  <a:lnTo>
                    <a:pt x="316286" y="1011097"/>
                  </a:lnTo>
                  <a:lnTo>
                    <a:pt x="275968" y="987831"/>
                  </a:lnTo>
                  <a:lnTo>
                    <a:pt x="237914" y="963014"/>
                  </a:lnTo>
                  <a:lnTo>
                    <a:pt x="202242" y="936718"/>
                  </a:lnTo>
                  <a:lnTo>
                    <a:pt x="169066" y="909021"/>
                  </a:lnTo>
                  <a:lnTo>
                    <a:pt x="138502" y="879997"/>
                  </a:lnTo>
                  <a:lnTo>
                    <a:pt x="110665" y="849721"/>
                  </a:lnTo>
                  <a:lnTo>
                    <a:pt x="85670" y="818269"/>
                  </a:lnTo>
                  <a:lnTo>
                    <a:pt x="63634" y="785717"/>
                  </a:lnTo>
                  <a:lnTo>
                    <a:pt x="44671" y="752139"/>
                  </a:lnTo>
                  <a:lnTo>
                    <a:pt x="16428" y="682207"/>
                  </a:lnTo>
                  <a:lnTo>
                    <a:pt x="1863" y="609076"/>
                  </a:lnTo>
                  <a:lnTo>
                    <a:pt x="0" y="57150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object 48">
            <a:extLst>
              <a:ext uri="{FF2B5EF4-FFF2-40B4-BE49-F238E27FC236}">
                <a16:creationId xmlns:a16="http://schemas.microsoft.com/office/drawing/2014/main" id="{DF552555-7434-4913-9FCA-D1FD463389A2}"/>
              </a:ext>
            </a:extLst>
          </p:cNvPr>
          <p:cNvGrpSpPr/>
          <p:nvPr/>
        </p:nvGrpSpPr>
        <p:grpSpPr>
          <a:xfrm>
            <a:off x="4961102" y="707140"/>
            <a:ext cx="2036537" cy="1237615"/>
            <a:chOff x="4885944" y="629412"/>
            <a:chExt cx="1847214" cy="1237615"/>
          </a:xfrm>
        </p:grpSpPr>
        <p:sp>
          <p:nvSpPr>
            <p:cNvPr id="43" name="object 49">
              <a:extLst>
                <a:ext uri="{FF2B5EF4-FFF2-40B4-BE49-F238E27FC236}">
                  <a16:creationId xmlns:a16="http://schemas.microsoft.com/office/drawing/2014/main" id="{7445994D-198D-44FD-85DF-B6C9B287B945}"/>
                </a:ext>
              </a:extLst>
            </p:cNvPr>
            <p:cNvSpPr/>
            <p:nvPr/>
          </p:nvSpPr>
          <p:spPr>
            <a:xfrm>
              <a:off x="4885944" y="629412"/>
              <a:ext cx="1847088" cy="1237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50">
              <a:extLst>
                <a:ext uri="{FF2B5EF4-FFF2-40B4-BE49-F238E27FC236}">
                  <a16:creationId xmlns:a16="http://schemas.microsoft.com/office/drawing/2014/main" id="{654FBE35-CF66-4BD4-9DAC-7E95D865773F}"/>
                </a:ext>
              </a:extLst>
            </p:cNvPr>
            <p:cNvSpPr/>
            <p:nvPr/>
          </p:nvSpPr>
          <p:spPr>
            <a:xfrm>
              <a:off x="5117592" y="778764"/>
              <a:ext cx="1385315" cy="99974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51">
              <a:extLst>
                <a:ext uri="{FF2B5EF4-FFF2-40B4-BE49-F238E27FC236}">
                  <a16:creationId xmlns:a16="http://schemas.microsoft.com/office/drawing/2014/main" id="{649D3138-0752-4100-AC20-D666D673918B}"/>
                </a:ext>
              </a:extLst>
            </p:cNvPr>
            <p:cNvSpPr/>
            <p:nvPr/>
          </p:nvSpPr>
          <p:spPr>
            <a:xfrm>
              <a:off x="4933188" y="656844"/>
              <a:ext cx="1752600" cy="1143000"/>
            </a:xfrm>
            <a:custGeom>
              <a:avLst/>
              <a:gdLst/>
              <a:ahLst/>
              <a:cxnLst/>
              <a:rect l="l" t="t" r="r" b="b"/>
              <a:pathLst>
                <a:path w="1752600" h="1143000">
                  <a:moveTo>
                    <a:pt x="876300" y="0"/>
                  </a:moveTo>
                  <a:lnTo>
                    <a:pt x="818679" y="1215"/>
                  </a:lnTo>
                  <a:lnTo>
                    <a:pt x="762055" y="4812"/>
                  </a:lnTo>
                  <a:lnTo>
                    <a:pt x="706541" y="10716"/>
                  </a:lnTo>
                  <a:lnTo>
                    <a:pt x="652254" y="18849"/>
                  </a:lnTo>
                  <a:lnTo>
                    <a:pt x="599309" y="29138"/>
                  </a:lnTo>
                  <a:lnTo>
                    <a:pt x="547822" y="41507"/>
                  </a:lnTo>
                  <a:lnTo>
                    <a:pt x="497907" y="55881"/>
                  </a:lnTo>
                  <a:lnTo>
                    <a:pt x="449681" y="72184"/>
                  </a:lnTo>
                  <a:lnTo>
                    <a:pt x="403259" y="90341"/>
                  </a:lnTo>
                  <a:lnTo>
                    <a:pt x="358755" y="110276"/>
                  </a:lnTo>
                  <a:lnTo>
                    <a:pt x="316286" y="131915"/>
                  </a:lnTo>
                  <a:lnTo>
                    <a:pt x="275968" y="155181"/>
                  </a:lnTo>
                  <a:lnTo>
                    <a:pt x="237914" y="180000"/>
                  </a:lnTo>
                  <a:lnTo>
                    <a:pt x="202242" y="206296"/>
                  </a:lnTo>
                  <a:lnTo>
                    <a:pt x="169066" y="233994"/>
                  </a:lnTo>
                  <a:lnTo>
                    <a:pt x="138502" y="263019"/>
                  </a:lnTo>
                  <a:lnTo>
                    <a:pt x="110665" y="293295"/>
                  </a:lnTo>
                  <a:lnTo>
                    <a:pt x="85670" y="324746"/>
                  </a:lnTo>
                  <a:lnTo>
                    <a:pt x="63634" y="357298"/>
                  </a:lnTo>
                  <a:lnTo>
                    <a:pt x="44671" y="390875"/>
                  </a:lnTo>
                  <a:lnTo>
                    <a:pt x="16428" y="460803"/>
                  </a:lnTo>
                  <a:lnTo>
                    <a:pt x="1863" y="533927"/>
                  </a:lnTo>
                  <a:lnTo>
                    <a:pt x="0" y="571500"/>
                  </a:lnTo>
                  <a:lnTo>
                    <a:pt x="1863" y="609072"/>
                  </a:lnTo>
                  <a:lnTo>
                    <a:pt x="16428" y="682196"/>
                  </a:lnTo>
                  <a:lnTo>
                    <a:pt x="44671" y="752124"/>
                  </a:lnTo>
                  <a:lnTo>
                    <a:pt x="63634" y="785701"/>
                  </a:lnTo>
                  <a:lnTo>
                    <a:pt x="85670" y="818253"/>
                  </a:lnTo>
                  <a:lnTo>
                    <a:pt x="110665" y="849704"/>
                  </a:lnTo>
                  <a:lnTo>
                    <a:pt x="138502" y="879980"/>
                  </a:lnTo>
                  <a:lnTo>
                    <a:pt x="169066" y="909005"/>
                  </a:lnTo>
                  <a:lnTo>
                    <a:pt x="202242" y="936703"/>
                  </a:lnTo>
                  <a:lnTo>
                    <a:pt x="237914" y="962999"/>
                  </a:lnTo>
                  <a:lnTo>
                    <a:pt x="275968" y="987818"/>
                  </a:lnTo>
                  <a:lnTo>
                    <a:pt x="316286" y="1011084"/>
                  </a:lnTo>
                  <a:lnTo>
                    <a:pt x="358755" y="1032723"/>
                  </a:lnTo>
                  <a:lnTo>
                    <a:pt x="403259" y="1052658"/>
                  </a:lnTo>
                  <a:lnTo>
                    <a:pt x="449681" y="1070815"/>
                  </a:lnTo>
                  <a:lnTo>
                    <a:pt x="497907" y="1087118"/>
                  </a:lnTo>
                  <a:lnTo>
                    <a:pt x="547822" y="1101492"/>
                  </a:lnTo>
                  <a:lnTo>
                    <a:pt x="599309" y="1113861"/>
                  </a:lnTo>
                  <a:lnTo>
                    <a:pt x="652254" y="1124150"/>
                  </a:lnTo>
                  <a:lnTo>
                    <a:pt x="706541" y="1132283"/>
                  </a:lnTo>
                  <a:lnTo>
                    <a:pt x="762055" y="1138187"/>
                  </a:lnTo>
                  <a:lnTo>
                    <a:pt x="818679" y="1141784"/>
                  </a:lnTo>
                  <a:lnTo>
                    <a:pt x="876300" y="1143000"/>
                  </a:lnTo>
                  <a:lnTo>
                    <a:pt x="933920" y="1141784"/>
                  </a:lnTo>
                  <a:lnTo>
                    <a:pt x="990544" y="1138187"/>
                  </a:lnTo>
                  <a:lnTo>
                    <a:pt x="1046058" y="1132283"/>
                  </a:lnTo>
                  <a:lnTo>
                    <a:pt x="1100345" y="1124150"/>
                  </a:lnTo>
                  <a:lnTo>
                    <a:pt x="1153290" y="1113861"/>
                  </a:lnTo>
                  <a:lnTo>
                    <a:pt x="1204777" y="1101492"/>
                  </a:lnTo>
                  <a:lnTo>
                    <a:pt x="1254692" y="1087118"/>
                  </a:lnTo>
                  <a:lnTo>
                    <a:pt x="1302918" y="1070815"/>
                  </a:lnTo>
                  <a:lnTo>
                    <a:pt x="1349340" y="1052658"/>
                  </a:lnTo>
                  <a:lnTo>
                    <a:pt x="1393844" y="1032723"/>
                  </a:lnTo>
                  <a:lnTo>
                    <a:pt x="1436313" y="1011084"/>
                  </a:lnTo>
                  <a:lnTo>
                    <a:pt x="1476631" y="987818"/>
                  </a:lnTo>
                  <a:lnTo>
                    <a:pt x="1514685" y="962999"/>
                  </a:lnTo>
                  <a:lnTo>
                    <a:pt x="1550357" y="936703"/>
                  </a:lnTo>
                  <a:lnTo>
                    <a:pt x="1583533" y="909005"/>
                  </a:lnTo>
                  <a:lnTo>
                    <a:pt x="1614097" y="879980"/>
                  </a:lnTo>
                  <a:lnTo>
                    <a:pt x="1641934" y="849704"/>
                  </a:lnTo>
                  <a:lnTo>
                    <a:pt x="1666929" y="818253"/>
                  </a:lnTo>
                  <a:lnTo>
                    <a:pt x="1688965" y="785701"/>
                  </a:lnTo>
                  <a:lnTo>
                    <a:pt x="1707928" y="752124"/>
                  </a:lnTo>
                  <a:lnTo>
                    <a:pt x="1736171" y="682196"/>
                  </a:lnTo>
                  <a:lnTo>
                    <a:pt x="1750736" y="609072"/>
                  </a:lnTo>
                  <a:lnTo>
                    <a:pt x="1752600" y="571500"/>
                  </a:lnTo>
                  <a:lnTo>
                    <a:pt x="1750736" y="533927"/>
                  </a:lnTo>
                  <a:lnTo>
                    <a:pt x="1736171" y="460803"/>
                  </a:lnTo>
                  <a:lnTo>
                    <a:pt x="1707928" y="390875"/>
                  </a:lnTo>
                  <a:lnTo>
                    <a:pt x="1688965" y="357298"/>
                  </a:lnTo>
                  <a:lnTo>
                    <a:pt x="1666929" y="324746"/>
                  </a:lnTo>
                  <a:lnTo>
                    <a:pt x="1641934" y="293295"/>
                  </a:lnTo>
                  <a:lnTo>
                    <a:pt x="1614097" y="263019"/>
                  </a:lnTo>
                  <a:lnTo>
                    <a:pt x="1583533" y="233994"/>
                  </a:lnTo>
                  <a:lnTo>
                    <a:pt x="1550357" y="206296"/>
                  </a:lnTo>
                  <a:lnTo>
                    <a:pt x="1514685" y="180000"/>
                  </a:lnTo>
                  <a:lnTo>
                    <a:pt x="1476631" y="155181"/>
                  </a:lnTo>
                  <a:lnTo>
                    <a:pt x="1436313" y="131915"/>
                  </a:lnTo>
                  <a:lnTo>
                    <a:pt x="1393844" y="110276"/>
                  </a:lnTo>
                  <a:lnTo>
                    <a:pt x="1349340" y="90341"/>
                  </a:lnTo>
                  <a:lnTo>
                    <a:pt x="1302918" y="72184"/>
                  </a:lnTo>
                  <a:lnTo>
                    <a:pt x="1254692" y="55881"/>
                  </a:lnTo>
                  <a:lnTo>
                    <a:pt x="1204777" y="41507"/>
                  </a:lnTo>
                  <a:lnTo>
                    <a:pt x="1153290" y="29138"/>
                  </a:lnTo>
                  <a:lnTo>
                    <a:pt x="1100345" y="18849"/>
                  </a:lnTo>
                  <a:lnTo>
                    <a:pt x="1046058" y="10716"/>
                  </a:lnTo>
                  <a:lnTo>
                    <a:pt x="990544" y="4812"/>
                  </a:lnTo>
                  <a:lnTo>
                    <a:pt x="933920" y="121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EBE6DD"/>
            </a:solid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52">
              <a:extLst>
                <a:ext uri="{FF2B5EF4-FFF2-40B4-BE49-F238E27FC236}">
                  <a16:creationId xmlns:a16="http://schemas.microsoft.com/office/drawing/2014/main" id="{2B6B900E-66FB-4719-8804-56C60F19B8AC}"/>
                </a:ext>
              </a:extLst>
            </p:cNvPr>
            <p:cNvSpPr/>
            <p:nvPr/>
          </p:nvSpPr>
          <p:spPr>
            <a:xfrm>
              <a:off x="4933188" y="656844"/>
              <a:ext cx="1752600" cy="1143000"/>
            </a:xfrm>
            <a:custGeom>
              <a:avLst/>
              <a:gdLst/>
              <a:ahLst/>
              <a:cxnLst/>
              <a:rect l="l" t="t" r="r" b="b"/>
              <a:pathLst>
                <a:path w="1752600" h="1143000">
                  <a:moveTo>
                    <a:pt x="0" y="571500"/>
                  </a:moveTo>
                  <a:lnTo>
                    <a:pt x="7378" y="497003"/>
                  </a:lnTo>
                  <a:lnTo>
                    <a:pt x="28897" y="425402"/>
                  </a:lnTo>
                  <a:lnTo>
                    <a:pt x="63634" y="357298"/>
                  </a:lnTo>
                  <a:lnTo>
                    <a:pt x="85670" y="324746"/>
                  </a:lnTo>
                  <a:lnTo>
                    <a:pt x="110665" y="293295"/>
                  </a:lnTo>
                  <a:lnTo>
                    <a:pt x="138502" y="263019"/>
                  </a:lnTo>
                  <a:lnTo>
                    <a:pt x="169066" y="233994"/>
                  </a:lnTo>
                  <a:lnTo>
                    <a:pt x="202242" y="206296"/>
                  </a:lnTo>
                  <a:lnTo>
                    <a:pt x="237914" y="180000"/>
                  </a:lnTo>
                  <a:lnTo>
                    <a:pt x="275968" y="155181"/>
                  </a:lnTo>
                  <a:lnTo>
                    <a:pt x="316286" y="131915"/>
                  </a:lnTo>
                  <a:lnTo>
                    <a:pt x="358755" y="110276"/>
                  </a:lnTo>
                  <a:lnTo>
                    <a:pt x="403259" y="90341"/>
                  </a:lnTo>
                  <a:lnTo>
                    <a:pt x="449681" y="72184"/>
                  </a:lnTo>
                  <a:lnTo>
                    <a:pt x="497907" y="55881"/>
                  </a:lnTo>
                  <a:lnTo>
                    <a:pt x="547822" y="41507"/>
                  </a:lnTo>
                  <a:lnTo>
                    <a:pt x="599309" y="29138"/>
                  </a:lnTo>
                  <a:lnTo>
                    <a:pt x="652254" y="18849"/>
                  </a:lnTo>
                  <a:lnTo>
                    <a:pt x="706541" y="10716"/>
                  </a:lnTo>
                  <a:lnTo>
                    <a:pt x="762055" y="4812"/>
                  </a:lnTo>
                  <a:lnTo>
                    <a:pt x="818679" y="1215"/>
                  </a:lnTo>
                  <a:lnTo>
                    <a:pt x="876300" y="0"/>
                  </a:lnTo>
                  <a:lnTo>
                    <a:pt x="933920" y="1215"/>
                  </a:lnTo>
                  <a:lnTo>
                    <a:pt x="990544" y="4812"/>
                  </a:lnTo>
                  <a:lnTo>
                    <a:pt x="1046058" y="10716"/>
                  </a:lnTo>
                  <a:lnTo>
                    <a:pt x="1100345" y="18849"/>
                  </a:lnTo>
                  <a:lnTo>
                    <a:pt x="1153290" y="29138"/>
                  </a:lnTo>
                  <a:lnTo>
                    <a:pt x="1204777" y="41507"/>
                  </a:lnTo>
                  <a:lnTo>
                    <a:pt x="1254692" y="55881"/>
                  </a:lnTo>
                  <a:lnTo>
                    <a:pt x="1302918" y="72184"/>
                  </a:lnTo>
                  <a:lnTo>
                    <a:pt x="1349340" y="90341"/>
                  </a:lnTo>
                  <a:lnTo>
                    <a:pt x="1393844" y="110276"/>
                  </a:lnTo>
                  <a:lnTo>
                    <a:pt x="1436313" y="131915"/>
                  </a:lnTo>
                  <a:lnTo>
                    <a:pt x="1476631" y="155181"/>
                  </a:lnTo>
                  <a:lnTo>
                    <a:pt x="1514685" y="180000"/>
                  </a:lnTo>
                  <a:lnTo>
                    <a:pt x="1550357" y="206296"/>
                  </a:lnTo>
                  <a:lnTo>
                    <a:pt x="1583533" y="233994"/>
                  </a:lnTo>
                  <a:lnTo>
                    <a:pt x="1614097" y="263019"/>
                  </a:lnTo>
                  <a:lnTo>
                    <a:pt x="1641934" y="293295"/>
                  </a:lnTo>
                  <a:lnTo>
                    <a:pt x="1666929" y="324746"/>
                  </a:lnTo>
                  <a:lnTo>
                    <a:pt x="1688965" y="357298"/>
                  </a:lnTo>
                  <a:lnTo>
                    <a:pt x="1707928" y="390875"/>
                  </a:lnTo>
                  <a:lnTo>
                    <a:pt x="1736171" y="460803"/>
                  </a:lnTo>
                  <a:lnTo>
                    <a:pt x="1750736" y="533927"/>
                  </a:lnTo>
                  <a:lnTo>
                    <a:pt x="1752600" y="571500"/>
                  </a:lnTo>
                  <a:lnTo>
                    <a:pt x="1750736" y="609072"/>
                  </a:lnTo>
                  <a:lnTo>
                    <a:pt x="1736171" y="682196"/>
                  </a:lnTo>
                  <a:lnTo>
                    <a:pt x="1707928" y="752124"/>
                  </a:lnTo>
                  <a:lnTo>
                    <a:pt x="1688965" y="785701"/>
                  </a:lnTo>
                  <a:lnTo>
                    <a:pt x="1666929" y="818253"/>
                  </a:lnTo>
                  <a:lnTo>
                    <a:pt x="1641934" y="849704"/>
                  </a:lnTo>
                  <a:lnTo>
                    <a:pt x="1614097" y="879980"/>
                  </a:lnTo>
                  <a:lnTo>
                    <a:pt x="1583533" y="909005"/>
                  </a:lnTo>
                  <a:lnTo>
                    <a:pt x="1550357" y="936703"/>
                  </a:lnTo>
                  <a:lnTo>
                    <a:pt x="1514685" y="962999"/>
                  </a:lnTo>
                  <a:lnTo>
                    <a:pt x="1476631" y="987818"/>
                  </a:lnTo>
                  <a:lnTo>
                    <a:pt x="1436313" y="1011084"/>
                  </a:lnTo>
                  <a:lnTo>
                    <a:pt x="1393844" y="1032723"/>
                  </a:lnTo>
                  <a:lnTo>
                    <a:pt x="1349340" y="1052658"/>
                  </a:lnTo>
                  <a:lnTo>
                    <a:pt x="1302918" y="1070815"/>
                  </a:lnTo>
                  <a:lnTo>
                    <a:pt x="1254692" y="1087118"/>
                  </a:lnTo>
                  <a:lnTo>
                    <a:pt x="1204777" y="1101492"/>
                  </a:lnTo>
                  <a:lnTo>
                    <a:pt x="1153290" y="1113861"/>
                  </a:lnTo>
                  <a:lnTo>
                    <a:pt x="1100345" y="1124150"/>
                  </a:lnTo>
                  <a:lnTo>
                    <a:pt x="1046058" y="1132283"/>
                  </a:lnTo>
                  <a:lnTo>
                    <a:pt x="990544" y="1138187"/>
                  </a:lnTo>
                  <a:lnTo>
                    <a:pt x="933920" y="1141784"/>
                  </a:lnTo>
                  <a:lnTo>
                    <a:pt x="876300" y="1143000"/>
                  </a:lnTo>
                  <a:lnTo>
                    <a:pt x="818679" y="1141784"/>
                  </a:lnTo>
                  <a:lnTo>
                    <a:pt x="762055" y="1138187"/>
                  </a:lnTo>
                  <a:lnTo>
                    <a:pt x="706541" y="1132283"/>
                  </a:lnTo>
                  <a:lnTo>
                    <a:pt x="652254" y="1124150"/>
                  </a:lnTo>
                  <a:lnTo>
                    <a:pt x="599309" y="1113861"/>
                  </a:lnTo>
                  <a:lnTo>
                    <a:pt x="547822" y="1101492"/>
                  </a:lnTo>
                  <a:lnTo>
                    <a:pt x="497907" y="1087118"/>
                  </a:lnTo>
                  <a:lnTo>
                    <a:pt x="449681" y="1070815"/>
                  </a:lnTo>
                  <a:lnTo>
                    <a:pt x="403259" y="1052658"/>
                  </a:lnTo>
                  <a:lnTo>
                    <a:pt x="358755" y="1032723"/>
                  </a:lnTo>
                  <a:lnTo>
                    <a:pt x="316286" y="1011084"/>
                  </a:lnTo>
                  <a:lnTo>
                    <a:pt x="275968" y="987818"/>
                  </a:lnTo>
                  <a:lnTo>
                    <a:pt x="237914" y="962999"/>
                  </a:lnTo>
                  <a:lnTo>
                    <a:pt x="202242" y="936703"/>
                  </a:lnTo>
                  <a:lnTo>
                    <a:pt x="169066" y="909005"/>
                  </a:lnTo>
                  <a:lnTo>
                    <a:pt x="138502" y="879980"/>
                  </a:lnTo>
                  <a:lnTo>
                    <a:pt x="110665" y="849704"/>
                  </a:lnTo>
                  <a:lnTo>
                    <a:pt x="85670" y="818253"/>
                  </a:lnTo>
                  <a:lnTo>
                    <a:pt x="63634" y="785701"/>
                  </a:lnTo>
                  <a:lnTo>
                    <a:pt x="44671" y="752124"/>
                  </a:lnTo>
                  <a:lnTo>
                    <a:pt x="16428" y="682196"/>
                  </a:lnTo>
                  <a:lnTo>
                    <a:pt x="1863" y="609072"/>
                  </a:lnTo>
                  <a:lnTo>
                    <a:pt x="0" y="5715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object 54">
            <a:extLst>
              <a:ext uri="{FF2B5EF4-FFF2-40B4-BE49-F238E27FC236}">
                <a16:creationId xmlns:a16="http://schemas.microsoft.com/office/drawing/2014/main" id="{F5E4867D-B85F-44E1-8AD8-806F271A5A7F}"/>
              </a:ext>
            </a:extLst>
          </p:cNvPr>
          <p:cNvGrpSpPr/>
          <p:nvPr/>
        </p:nvGrpSpPr>
        <p:grpSpPr>
          <a:xfrm>
            <a:off x="7749436" y="2478942"/>
            <a:ext cx="1847214" cy="1237615"/>
            <a:chOff x="7793735" y="2369820"/>
            <a:chExt cx="1847214" cy="1237615"/>
          </a:xfrm>
        </p:grpSpPr>
        <p:sp>
          <p:nvSpPr>
            <p:cNvPr id="48" name="object 55">
              <a:extLst>
                <a:ext uri="{FF2B5EF4-FFF2-40B4-BE49-F238E27FC236}">
                  <a16:creationId xmlns:a16="http://schemas.microsoft.com/office/drawing/2014/main" id="{B469ED51-76C5-4C36-A6E1-053B64080D43}"/>
                </a:ext>
              </a:extLst>
            </p:cNvPr>
            <p:cNvSpPr/>
            <p:nvPr/>
          </p:nvSpPr>
          <p:spPr>
            <a:xfrm>
              <a:off x="7793735" y="2369820"/>
              <a:ext cx="1847087" cy="12374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56">
              <a:extLst>
                <a:ext uri="{FF2B5EF4-FFF2-40B4-BE49-F238E27FC236}">
                  <a16:creationId xmlns:a16="http://schemas.microsoft.com/office/drawing/2014/main" id="{8E5EF113-EB16-436B-AC9C-B966B8CA1C47}"/>
                </a:ext>
              </a:extLst>
            </p:cNvPr>
            <p:cNvSpPr/>
            <p:nvPr/>
          </p:nvSpPr>
          <p:spPr>
            <a:xfrm>
              <a:off x="8008619" y="2464308"/>
              <a:ext cx="1213103" cy="111404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7">
              <a:extLst>
                <a:ext uri="{FF2B5EF4-FFF2-40B4-BE49-F238E27FC236}">
                  <a16:creationId xmlns:a16="http://schemas.microsoft.com/office/drawing/2014/main" id="{9CD28538-DA45-42E7-93D7-9D7B6AF71E42}"/>
                </a:ext>
              </a:extLst>
            </p:cNvPr>
            <p:cNvSpPr/>
            <p:nvPr/>
          </p:nvSpPr>
          <p:spPr>
            <a:xfrm>
              <a:off x="7840979" y="2397252"/>
              <a:ext cx="1752600" cy="11430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8">
              <a:extLst>
                <a:ext uri="{FF2B5EF4-FFF2-40B4-BE49-F238E27FC236}">
                  <a16:creationId xmlns:a16="http://schemas.microsoft.com/office/drawing/2014/main" id="{A9F0E35F-AE40-4BDB-9F4B-244D6193B0DB}"/>
                </a:ext>
              </a:extLst>
            </p:cNvPr>
            <p:cNvSpPr/>
            <p:nvPr/>
          </p:nvSpPr>
          <p:spPr>
            <a:xfrm>
              <a:off x="7840979" y="2397252"/>
              <a:ext cx="1752600" cy="1143000"/>
            </a:xfrm>
            <a:custGeom>
              <a:avLst/>
              <a:gdLst/>
              <a:ahLst/>
              <a:cxnLst/>
              <a:rect l="l" t="t" r="r" b="b"/>
              <a:pathLst>
                <a:path w="1752600" h="1143000">
                  <a:moveTo>
                    <a:pt x="0" y="571500"/>
                  </a:moveTo>
                  <a:lnTo>
                    <a:pt x="7378" y="497003"/>
                  </a:lnTo>
                  <a:lnTo>
                    <a:pt x="28897" y="425402"/>
                  </a:lnTo>
                  <a:lnTo>
                    <a:pt x="63634" y="357298"/>
                  </a:lnTo>
                  <a:lnTo>
                    <a:pt x="85670" y="324746"/>
                  </a:lnTo>
                  <a:lnTo>
                    <a:pt x="110665" y="293295"/>
                  </a:lnTo>
                  <a:lnTo>
                    <a:pt x="138502" y="263019"/>
                  </a:lnTo>
                  <a:lnTo>
                    <a:pt x="169066" y="233994"/>
                  </a:lnTo>
                  <a:lnTo>
                    <a:pt x="202242" y="206296"/>
                  </a:lnTo>
                  <a:lnTo>
                    <a:pt x="237914" y="180000"/>
                  </a:lnTo>
                  <a:lnTo>
                    <a:pt x="275968" y="155181"/>
                  </a:lnTo>
                  <a:lnTo>
                    <a:pt x="316286" y="131915"/>
                  </a:lnTo>
                  <a:lnTo>
                    <a:pt x="358755" y="110276"/>
                  </a:lnTo>
                  <a:lnTo>
                    <a:pt x="403259" y="90341"/>
                  </a:lnTo>
                  <a:lnTo>
                    <a:pt x="449681" y="72184"/>
                  </a:lnTo>
                  <a:lnTo>
                    <a:pt x="497907" y="55881"/>
                  </a:lnTo>
                  <a:lnTo>
                    <a:pt x="547822" y="41507"/>
                  </a:lnTo>
                  <a:lnTo>
                    <a:pt x="599309" y="29138"/>
                  </a:lnTo>
                  <a:lnTo>
                    <a:pt x="652254" y="18849"/>
                  </a:lnTo>
                  <a:lnTo>
                    <a:pt x="706541" y="10716"/>
                  </a:lnTo>
                  <a:lnTo>
                    <a:pt x="762055" y="4812"/>
                  </a:lnTo>
                  <a:lnTo>
                    <a:pt x="818679" y="1215"/>
                  </a:lnTo>
                  <a:lnTo>
                    <a:pt x="876300" y="0"/>
                  </a:lnTo>
                  <a:lnTo>
                    <a:pt x="933920" y="1215"/>
                  </a:lnTo>
                  <a:lnTo>
                    <a:pt x="990544" y="4812"/>
                  </a:lnTo>
                  <a:lnTo>
                    <a:pt x="1046058" y="10716"/>
                  </a:lnTo>
                  <a:lnTo>
                    <a:pt x="1100345" y="18849"/>
                  </a:lnTo>
                  <a:lnTo>
                    <a:pt x="1153290" y="29138"/>
                  </a:lnTo>
                  <a:lnTo>
                    <a:pt x="1204777" y="41507"/>
                  </a:lnTo>
                  <a:lnTo>
                    <a:pt x="1254692" y="55881"/>
                  </a:lnTo>
                  <a:lnTo>
                    <a:pt x="1302918" y="72184"/>
                  </a:lnTo>
                  <a:lnTo>
                    <a:pt x="1349340" y="90341"/>
                  </a:lnTo>
                  <a:lnTo>
                    <a:pt x="1393844" y="110276"/>
                  </a:lnTo>
                  <a:lnTo>
                    <a:pt x="1436313" y="131915"/>
                  </a:lnTo>
                  <a:lnTo>
                    <a:pt x="1476631" y="155181"/>
                  </a:lnTo>
                  <a:lnTo>
                    <a:pt x="1514685" y="180000"/>
                  </a:lnTo>
                  <a:lnTo>
                    <a:pt x="1550357" y="206296"/>
                  </a:lnTo>
                  <a:lnTo>
                    <a:pt x="1583533" y="233994"/>
                  </a:lnTo>
                  <a:lnTo>
                    <a:pt x="1614097" y="263019"/>
                  </a:lnTo>
                  <a:lnTo>
                    <a:pt x="1641934" y="293295"/>
                  </a:lnTo>
                  <a:lnTo>
                    <a:pt x="1666929" y="324746"/>
                  </a:lnTo>
                  <a:lnTo>
                    <a:pt x="1688965" y="357298"/>
                  </a:lnTo>
                  <a:lnTo>
                    <a:pt x="1707928" y="390875"/>
                  </a:lnTo>
                  <a:lnTo>
                    <a:pt x="1736171" y="460803"/>
                  </a:lnTo>
                  <a:lnTo>
                    <a:pt x="1750736" y="533927"/>
                  </a:lnTo>
                  <a:lnTo>
                    <a:pt x="1752600" y="571500"/>
                  </a:lnTo>
                  <a:lnTo>
                    <a:pt x="1750736" y="609072"/>
                  </a:lnTo>
                  <a:lnTo>
                    <a:pt x="1736171" y="682196"/>
                  </a:lnTo>
                  <a:lnTo>
                    <a:pt x="1707928" y="752124"/>
                  </a:lnTo>
                  <a:lnTo>
                    <a:pt x="1688965" y="785701"/>
                  </a:lnTo>
                  <a:lnTo>
                    <a:pt x="1666929" y="818253"/>
                  </a:lnTo>
                  <a:lnTo>
                    <a:pt x="1641934" y="849704"/>
                  </a:lnTo>
                  <a:lnTo>
                    <a:pt x="1614097" y="879980"/>
                  </a:lnTo>
                  <a:lnTo>
                    <a:pt x="1583533" y="909005"/>
                  </a:lnTo>
                  <a:lnTo>
                    <a:pt x="1550357" y="936703"/>
                  </a:lnTo>
                  <a:lnTo>
                    <a:pt x="1514685" y="962999"/>
                  </a:lnTo>
                  <a:lnTo>
                    <a:pt x="1476631" y="987818"/>
                  </a:lnTo>
                  <a:lnTo>
                    <a:pt x="1436313" y="1011084"/>
                  </a:lnTo>
                  <a:lnTo>
                    <a:pt x="1393844" y="1032723"/>
                  </a:lnTo>
                  <a:lnTo>
                    <a:pt x="1349340" y="1052658"/>
                  </a:lnTo>
                  <a:lnTo>
                    <a:pt x="1302918" y="1070815"/>
                  </a:lnTo>
                  <a:lnTo>
                    <a:pt x="1254692" y="1087118"/>
                  </a:lnTo>
                  <a:lnTo>
                    <a:pt x="1204777" y="1101492"/>
                  </a:lnTo>
                  <a:lnTo>
                    <a:pt x="1153290" y="1113861"/>
                  </a:lnTo>
                  <a:lnTo>
                    <a:pt x="1100345" y="1124150"/>
                  </a:lnTo>
                  <a:lnTo>
                    <a:pt x="1046058" y="1132283"/>
                  </a:lnTo>
                  <a:lnTo>
                    <a:pt x="990544" y="1138187"/>
                  </a:lnTo>
                  <a:lnTo>
                    <a:pt x="933920" y="1141784"/>
                  </a:lnTo>
                  <a:lnTo>
                    <a:pt x="876300" y="1143000"/>
                  </a:lnTo>
                  <a:lnTo>
                    <a:pt x="818679" y="1141784"/>
                  </a:lnTo>
                  <a:lnTo>
                    <a:pt x="762055" y="1138187"/>
                  </a:lnTo>
                  <a:lnTo>
                    <a:pt x="706541" y="1132283"/>
                  </a:lnTo>
                  <a:lnTo>
                    <a:pt x="652254" y="1124150"/>
                  </a:lnTo>
                  <a:lnTo>
                    <a:pt x="599309" y="1113861"/>
                  </a:lnTo>
                  <a:lnTo>
                    <a:pt x="547822" y="1101492"/>
                  </a:lnTo>
                  <a:lnTo>
                    <a:pt x="497907" y="1087118"/>
                  </a:lnTo>
                  <a:lnTo>
                    <a:pt x="449681" y="1070815"/>
                  </a:lnTo>
                  <a:lnTo>
                    <a:pt x="403259" y="1052658"/>
                  </a:lnTo>
                  <a:lnTo>
                    <a:pt x="358755" y="1032723"/>
                  </a:lnTo>
                  <a:lnTo>
                    <a:pt x="316286" y="1011084"/>
                  </a:lnTo>
                  <a:lnTo>
                    <a:pt x="275968" y="987818"/>
                  </a:lnTo>
                  <a:lnTo>
                    <a:pt x="237914" y="962999"/>
                  </a:lnTo>
                  <a:lnTo>
                    <a:pt x="202242" y="936703"/>
                  </a:lnTo>
                  <a:lnTo>
                    <a:pt x="169066" y="909005"/>
                  </a:lnTo>
                  <a:lnTo>
                    <a:pt x="138502" y="879980"/>
                  </a:lnTo>
                  <a:lnTo>
                    <a:pt x="110665" y="849704"/>
                  </a:lnTo>
                  <a:lnTo>
                    <a:pt x="85670" y="818253"/>
                  </a:lnTo>
                  <a:lnTo>
                    <a:pt x="63634" y="785701"/>
                  </a:lnTo>
                  <a:lnTo>
                    <a:pt x="44671" y="752124"/>
                  </a:lnTo>
                  <a:lnTo>
                    <a:pt x="16428" y="682196"/>
                  </a:lnTo>
                  <a:lnTo>
                    <a:pt x="1863" y="609072"/>
                  </a:lnTo>
                  <a:lnTo>
                    <a:pt x="0" y="5715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2" name="object 60">
            <a:extLst>
              <a:ext uri="{FF2B5EF4-FFF2-40B4-BE49-F238E27FC236}">
                <a16:creationId xmlns:a16="http://schemas.microsoft.com/office/drawing/2014/main" id="{7BBD5F1A-DA1A-44D7-BCFF-2D88F60260E4}"/>
              </a:ext>
            </a:extLst>
          </p:cNvPr>
          <p:cNvGrpSpPr/>
          <p:nvPr/>
        </p:nvGrpSpPr>
        <p:grpSpPr>
          <a:xfrm>
            <a:off x="3197351" y="4943855"/>
            <a:ext cx="1847214" cy="1237615"/>
            <a:chOff x="3197351" y="4943855"/>
            <a:chExt cx="1847214" cy="1237615"/>
          </a:xfrm>
        </p:grpSpPr>
        <p:sp>
          <p:nvSpPr>
            <p:cNvPr id="53" name="object 61">
              <a:extLst>
                <a:ext uri="{FF2B5EF4-FFF2-40B4-BE49-F238E27FC236}">
                  <a16:creationId xmlns:a16="http://schemas.microsoft.com/office/drawing/2014/main" id="{AD003F9C-CAA3-4534-8654-2418D67BB7B8}"/>
                </a:ext>
              </a:extLst>
            </p:cNvPr>
            <p:cNvSpPr/>
            <p:nvPr/>
          </p:nvSpPr>
          <p:spPr>
            <a:xfrm>
              <a:off x="3197351" y="4943855"/>
              <a:ext cx="1847088" cy="1237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62">
              <a:extLst>
                <a:ext uri="{FF2B5EF4-FFF2-40B4-BE49-F238E27FC236}">
                  <a16:creationId xmlns:a16="http://schemas.microsoft.com/office/drawing/2014/main" id="{2B75CA21-67CF-4B4E-8545-B376C3610081}"/>
                </a:ext>
              </a:extLst>
            </p:cNvPr>
            <p:cNvSpPr/>
            <p:nvPr/>
          </p:nvSpPr>
          <p:spPr>
            <a:xfrm>
              <a:off x="3412235" y="5175503"/>
              <a:ext cx="1240536" cy="83972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63">
              <a:extLst>
                <a:ext uri="{FF2B5EF4-FFF2-40B4-BE49-F238E27FC236}">
                  <a16:creationId xmlns:a16="http://schemas.microsoft.com/office/drawing/2014/main" id="{5129D63A-077C-4FDC-8195-35DE859C78B1}"/>
                </a:ext>
              </a:extLst>
            </p:cNvPr>
            <p:cNvSpPr/>
            <p:nvPr/>
          </p:nvSpPr>
          <p:spPr>
            <a:xfrm>
              <a:off x="3244595" y="4971287"/>
              <a:ext cx="1752600" cy="11430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64">
              <a:extLst>
                <a:ext uri="{FF2B5EF4-FFF2-40B4-BE49-F238E27FC236}">
                  <a16:creationId xmlns:a16="http://schemas.microsoft.com/office/drawing/2014/main" id="{60914C80-F93D-4D5F-BE8C-BFB8F66A929C}"/>
                </a:ext>
              </a:extLst>
            </p:cNvPr>
            <p:cNvSpPr/>
            <p:nvPr/>
          </p:nvSpPr>
          <p:spPr>
            <a:xfrm>
              <a:off x="3244595" y="4971287"/>
              <a:ext cx="1752600" cy="1143000"/>
            </a:xfrm>
            <a:custGeom>
              <a:avLst/>
              <a:gdLst/>
              <a:ahLst/>
              <a:cxnLst/>
              <a:rect l="l" t="t" r="r" b="b"/>
              <a:pathLst>
                <a:path w="1752600" h="1143000">
                  <a:moveTo>
                    <a:pt x="0" y="571500"/>
                  </a:moveTo>
                  <a:lnTo>
                    <a:pt x="7378" y="497003"/>
                  </a:lnTo>
                  <a:lnTo>
                    <a:pt x="28897" y="425402"/>
                  </a:lnTo>
                  <a:lnTo>
                    <a:pt x="63634" y="357298"/>
                  </a:lnTo>
                  <a:lnTo>
                    <a:pt x="85670" y="324746"/>
                  </a:lnTo>
                  <a:lnTo>
                    <a:pt x="110665" y="293295"/>
                  </a:lnTo>
                  <a:lnTo>
                    <a:pt x="138502" y="263019"/>
                  </a:lnTo>
                  <a:lnTo>
                    <a:pt x="169066" y="233994"/>
                  </a:lnTo>
                  <a:lnTo>
                    <a:pt x="202242" y="206296"/>
                  </a:lnTo>
                  <a:lnTo>
                    <a:pt x="237914" y="180000"/>
                  </a:lnTo>
                  <a:lnTo>
                    <a:pt x="275968" y="155181"/>
                  </a:lnTo>
                  <a:lnTo>
                    <a:pt x="316286" y="131915"/>
                  </a:lnTo>
                  <a:lnTo>
                    <a:pt x="358755" y="110276"/>
                  </a:lnTo>
                  <a:lnTo>
                    <a:pt x="403259" y="90341"/>
                  </a:lnTo>
                  <a:lnTo>
                    <a:pt x="449681" y="72184"/>
                  </a:lnTo>
                  <a:lnTo>
                    <a:pt x="497907" y="55881"/>
                  </a:lnTo>
                  <a:lnTo>
                    <a:pt x="547822" y="41507"/>
                  </a:lnTo>
                  <a:lnTo>
                    <a:pt x="599309" y="29138"/>
                  </a:lnTo>
                  <a:lnTo>
                    <a:pt x="652254" y="18849"/>
                  </a:lnTo>
                  <a:lnTo>
                    <a:pt x="706541" y="10716"/>
                  </a:lnTo>
                  <a:lnTo>
                    <a:pt x="762055" y="4812"/>
                  </a:lnTo>
                  <a:lnTo>
                    <a:pt x="818679" y="1215"/>
                  </a:lnTo>
                  <a:lnTo>
                    <a:pt x="876300" y="0"/>
                  </a:lnTo>
                  <a:lnTo>
                    <a:pt x="933920" y="1215"/>
                  </a:lnTo>
                  <a:lnTo>
                    <a:pt x="990544" y="4812"/>
                  </a:lnTo>
                  <a:lnTo>
                    <a:pt x="1046058" y="10716"/>
                  </a:lnTo>
                  <a:lnTo>
                    <a:pt x="1100345" y="18849"/>
                  </a:lnTo>
                  <a:lnTo>
                    <a:pt x="1153290" y="29138"/>
                  </a:lnTo>
                  <a:lnTo>
                    <a:pt x="1204777" y="41507"/>
                  </a:lnTo>
                  <a:lnTo>
                    <a:pt x="1254692" y="55881"/>
                  </a:lnTo>
                  <a:lnTo>
                    <a:pt x="1302918" y="72184"/>
                  </a:lnTo>
                  <a:lnTo>
                    <a:pt x="1349340" y="90341"/>
                  </a:lnTo>
                  <a:lnTo>
                    <a:pt x="1393844" y="110276"/>
                  </a:lnTo>
                  <a:lnTo>
                    <a:pt x="1436313" y="131915"/>
                  </a:lnTo>
                  <a:lnTo>
                    <a:pt x="1476631" y="155181"/>
                  </a:lnTo>
                  <a:lnTo>
                    <a:pt x="1514685" y="180000"/>
                  </a:lnTo>
                  <a:lnTo>
                    <a:pt x="1550357" y="206296"/>
                  </a:lnTo>
                  <a:lnTo>
                    <a:pt x="1583533" y="233994"/>
                  </a:lnTo>
                  <a:lnTo>
                    <a:pt x="1614097" y="263019"/>
                  </a:lnTo>
                  <a:lnTo>
                    <a:pt x="1641934" y="293295"/>
                  </a:lnTo>
                  <a:lnTo>
                    <a:pt x="1666929" y="324746"/>
                  </a:lnTo>
                  <a:lnTo>
                    <a:pt x="1688965" y="357298"/>
                  </a:lnTo>
                  <a:lnTo>
                    <a:pt x="1707928" y="390875"/>
                  </a:lnTo>
                  <a:lnTo>
                    <a:pt x="1736171" y="460803"/>
                  </a:lnTo>
                  <a:lnTo>
                    <a:pt x="1750736" y="533927"/>
                  </a:lnTo>
                  <a:lnTo>
                    <a:pt x="1752600" y="571500"/>
                  </a:lnTo>
                  <a:lnTo>
                    <a:pt x="1750736" y="609076"/>
                  </a:lnTo>
                  <a:lnTo>
                    <a:pt x="1736171" y="682207"/>
                  </a:lnTo>
                  <a:lnTo>
                    <a:pt x="1707928" y="752139"/>
                  </a:lnTo>
                  <a:lnTo>
                    <a:pt x="1688965" y="785717"/>
                  </a:lnTo>
                  <a:lnTo>
                    <a:pt x="1666929" y="818269"/>
                  </a:lnTo>
                  <a:lnTo>
                    <a:pt x="1641934" y="849721"/>
                  </a:lnTo>
                  <a:lnTo>
                    <a:pt x="1614097" y="879997"/>
                  </a:lnTo>
                  <a:lnTo>
                    <a:pt x="1583533" y="909021"/>
                  </a:lnTo>
                  <a:lnTo>
                    <a:pt x="1550357" y="936718"/>
                  </a:lnTo>
                  <a:lnTo>
                    <a:pt x="1514685" y="963014"/>
                  </a:lnTo>
                  <a:lnTo>
                    <a:pt x="1476631" y="987831"/>
                  </a:lnTo>
                  <a:lnTo>
                    <a:pt x="1436313" y="1011097"/>
                  </a:lnTo>
                  <a:lnTo>
                    <a:pt x="1393844" y="1032734"/>
                  </a:lnTo>
                  <a:lnTo>
                    <a:pt x="1349340" y="1052668"/>
                  </a:lnTo>
                  <a:lnTo>
                    <a:pt x="1302918" y="1070823"/>
                  </a:lnTo>
                  <a:lnTo>
                    <a:pt x="1254692" y="1087124"/>
                  </a:lnTo>
                  <a:lnTo>
                    <a:pt x="1204777" y="1101497"/>
                  </a:lnTo>
                  <a:lnTo>
                    <a:pt x="1153290" y="1113864"/>
                  </a:lnTo>
                  <a:lnTo>
                    <a:pt x="1100345" y="1124152"/>
                  </a:lnTo>
                  <a:lnTo>
                    <a:pt x="1046058" y="1132285"/>
                  </a:lnTo>
                  <a:lnTo>
                    <a:pt x="990544" y="1138187"/>
                  </a:lnTo>
                  <a:lnTo>
                    <a:pt x="933920" y="1141784"/>
                  </a:lnTo>
                  <a:lnTo>
                    <a:pt x="876300" y="1143000"/>
                  </a:lnTo>
                  <a:lnTo>
                    <a:pt x="818679" y="1141784"/>
                  </a:lnTo>
                  <a:lnTo>
                    <a:pt x="762055" y="1138187"/>
                  </a:lnTo>
                  <a:lnTo>
                    <a:pt x="706541" y="1132285"/>
                  </a:lnTo>
                  <a:lnTo>
                    <a:pt x="652254" y="1124152"/>
                  </a:lnTo>
                  <a:lnTo>
                    <a:pt x="599309" y="1113864"/>
                  </a:lnTo>
                  <a:lnTo>
                    <a:pt x="547822" y="1101497"/>
                  </a:lnTo>
                  <a:lnTo>
                    <a:pt x="497907" y="1087124"/>
                  </a:lnTo>
                  <a:lnTo>
                    <a:pt x="449681" y="1070823"/>
                  </a:lnTo>
                  <a:lnTo>
                    <a:pt x="403259" y="1052668"/>
                  </a:lnTo>
                  <a:lnTo>
                    <a:pt x="358755" y="1032734"/>
                  </a:lnTo>
                  <a:lnTo>
                    <a:pt x="316286" y="1011097"/>
                  </a:lnTo>
                  <a:lnTo>
                    <a:pt x="275968" y="987831"/>
                  </a:lnTo>
                  <a:lnTo>
                    <a:pt x="237914" y="963014"/>
                  </a:lnTo>
                  <a:lnTo>
                    <a:pt x="202242" y="936718"/>
                  </a:lnTo>
                  <a:lnTo>
                    <a:pt x="169066" y="909021"/>
                  </a:lnTo>
                  <a:lnTo>
                    <a:pt x="138502" y="879997"/>
                  </a:lnTo>
                  <a:lnTo>
                    <a:pt x="110665" y="849721"/>
                  </a:lnTo>
                  <a:lnTo>
                    <a:pt x="85670" y="818269"/>
                  </a:lnTo>
                  <a:lnTo>
                    <a:pt x="63634" y="785717"/>
                  </a:lnTo>
                  <a:lnTo>
                    <a:pt x="44671" y="752139"/>
                  </a:lnTo>
                  <a:lnTo>
                    <a:pt x="16428" y="682207"/>
                  </a:lnTo>
                  <a:lnTo>
                    <a:pt x="1863" y="609076"/>
                  </a:lnTo>
                  <a:lnTo>
                    <a:pt x="0" y="5715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" name="object 66">
            <a:extLst>
              <a:ext uri="{FF2B5EF4-FFF2-40B4-BE49-F238E27FC236}">
                <a16:creationId xmlns:a16="http://schemas.microsoft.com/office/drawing/2014/main" id="{C9B8B52E-D11C-42AF-8AAB-1205309C34A8}"/>
              </a:ext>
            </a:extLst>
          </p:cNvPr>
          <p:cNvGrpSpPr/>
          <p:nvPr/>
        </p:nvGrpSpPr>
        <p:grpSpPr>
          <a:xfrm>
            <a:off x="6952487" y="778765"/>
            <a:ext cx="2488709" cy="1575942"/>
            <a:chOff x="6952488" y="1117091"/>
            <a:chExt cx="1847214" cy="1237615"/>
          </a:xfrm>
        </p:grpSpPr>
        <p:sp>
          <p:nvSpPr>
            <p:cNvPr id="58" name="object 67">
              <a:extLst>
                <a:ext uri="{FF2B5EF4-FFF2-40B4-BE49-F238E27FC236}">
                  <a16:creationId xmlns:a16="http://schemas.microsoft.com/office/drawing/2014/main" id="{B9B4FE20-2D68-4103-A17C-5C2C2F8513AC}"/>
                </a:ext>
              </a:extLst>
            </p:cNvPr>
            <p:cNvSpPr/>
            <p:nvPr/>
          </p:nvSpPr>
          <p:spPr>
            <a:xfrm>
              <a:off x="6952488" y="1117091"/>
              <a:ext cx="1847088" cy="1237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68">
              <a:extLst>
                <a:ext uri="{FF2B5EF4-FFF2-40B4-BE49-F238E27FC236}">
                  <a16:creationId xmlns:a16="http://schemas.microsoft.com/office/drawing/2014/main" id="{5ABE0854-6675-4002-B46B-57ED0D98DA47}"/>
                </a:ext>
              </a:extLst>
            </p:cNvPr>
            <p:cNvSpPr/>
            <p:nvPr/>
          </p:nvSpPr>
          <p:spPr>
            <a:xfrm>
              <a:off x="7214616" y="1191767"/>
              <a:ext cx="1324355" cy="113690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9">
              <a:extLst>
                <a:ext uri="{FF2B5EF4-FFF2-40B4-BE49-F238E27FC236}">
                  <a16:creationId xmlns:a16="http://schemas.microsoft.com/office/drawing/2014/main" id="{D970CCAF-E6CB-49BB-9587-9E0F5B851A89}"/>
                </a:ext>
              </a:extLst>
            </p:cNvPr>
            <p:cNvSpPr/>
            <p:nvPr/>
          </p:nvSpPr>
          <p:spPr>
            <a:xfrm>
              <a:off x="6999732" y="1144523"/>
              <a:ext cx="1752600" cy="11430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70">
              <a:extLst>
                <a:ext uri="{FF2B5EF4-FFF2-40B4-BE49-F238E27FC236}">
                  <a16:creationId xmlns:a16="http://schemas.microsoft.com/office/drawing/2014/main" id="{75ABD8CE-3853-4BC1-BA35-B8808B505E2A}"/>
                </a:ext>
              </a:extLst>
            </p:cNvPr>
            <p:cNvSpPr/>
            <p:nvPr/>
          </p:nvSpPr>
          <p:spPr>
            <a:xfrm>
              <a:off x="6999732" y="1144523"/>
              <a:ext cx="1752600" cy="1143000"/>
            </a:xfrm>
            <a:custGeom>
              <a:avLst/>
              <a:gdLst/>
              <a:ahLst/>
              <a:cxnLst/>
              <a:rect l="l" t="t" r="r" b="b"/>
              <a:pathLst>
                <a:path w="1752600" h="1143000">
                  <a:moveTo>
                    <a:pt x="0" y="571500"/>
                  </a:moveTo>
                  <a:lnTo>
                    <a:pt x="7378" y="497003"/>
                  </a:lnTo>
                  <a:lnTo>
                    <a:pt x="28897" y="425402"/>
                  </a:lnTo>
                  <a:lnTo>
                    <a:pt x="63634" y="357298"/>
                  </a:lnTo>
                  <a:lnTo>
                    <a:pt x="85670" y="324746"/>
                  </a:lnTo>
                  <a:lnTo>
                    <a:pt x="110665" y="293295"/>
                  </a:lnTo>
                  <a:lnTo>
                    <a:pt x="138502" y="263019"/>
                  </a:lnTo>
                  <a:lnTo>
                    <a:pt x="169066" y="233994"/>
                  </a:lnTo>
                  <a:lnTo>
                    <a:pt x="202242" y="206296"/>
                  </a:lnTo>
                  <a:lnTo>
                    <a:pt x="237914" y="180000"/>
                  </a:lnTo>
                  <a:lnTo>
                    <a:pt x="275968" y="155181"/>
                  </a:lnTo>
                  <a:lnTo>
                    <a:pt x="316286" y="131915"/>
                  </a:lnTo>
                  <a:lnTo>
                    <a:pt x="358755" y="110276"/>
                  </a:lnTo>
                  <a:lnTo>
                    <a:pt x="403259" y="90341"/>
                  </a:lnTo>
                  <a:lnTo>
                    <a:pt x="449681" y="72184"/>
                  </a:lnTo>
                  <a:lnTo>
                    <a:pt x="497907" y="55881"/>
                  </a:lnTo>
                  <a:lnTo>
                    <a:pt x="547822" y="41507"/>
                  </a:lnTo>
                  <a:lnTo>
                    <a:pt x="599309" y="29138"/>
                  </a:lnTo>
                  <a:lnTo>
                    <a:pt x="652254" y="18849"/>
                  </a:lnTo>
                  <a:lnTo>
                    <a:pt x="706541" y="10716"/>
                  </a:lnTo>
                  <a:lnTo>
                    <a:pt x="762055" y="4812"/>
                  </a:lnTo>
                  <a:lnTo>
                    <a:pt x="818679" y="1215"/>
                  </a:lnTo>
                  <a:lnTo>
                    <a:pt x="876300" y="0"/>
                  </a:lnTo>
                  <a:lnTo>
                    <a:pt x="933920" y="1215"/>
                  </a:lnTo>
                  <a:lnTo>
                    <a:pt x="990544" y="4812"/>
                  </a:lnTo>
                  <a:lnTo>
                    <a:pt x="1046058" y="10716"/>
                  </a:lnTo>
                  <a:lnTo>
                    <a:pt x="1100345" y="18849"/>
                  </a:lnTo>
                  <a:lnTo>
                    <a:pt x="1153290" y="29138"/>
                  </a:lnTo>
                  <a:lnTo>
                    <a:pt x="1204777" y="41507"/>
                  </a:lnTo>
                  <a:lnTo>
                    <a:pt x="1254692" y="55881"/>
                  </a:lnTo>
                  <a:lnTo>
                    <a:pt x="1302918" y="72184"/>
                  </a:lnTo>
                  <a:lnTo>
                    <a:pt x="1349340" y="90341"/>
                  </a:lnTo>
                  <a:lnTo>
                    <a:pt x="1393844" y="110276"/>
                  </a:lnTo>
                  <a:lnTo>
                    <a:pt x="1436313" y="131915"/>
                  </a:lnTo>
                  <a:lnTo>
                    <a:pt x="1476631" y="155181"/>
                  </a:lnTo>
                  <a:lnTo>
                    <a:pt x="1514685" y="180000"/>
                  </a:lnTo>
                  <a:lnTo>
                    <a:pt x="1550357" y="206296"/>
                  </a:lnTo>
                  <a:lnTo>
                    <a:pt x="1583533" y="233994"/>
                  </a:lnTo>
                  <a:lnTo>
                    <a:pt x="1614097" y="263019"/>
                  </a:lnTo>
                  <a:lnTo>
                    <a:pt x="1641934" y="293295"/>
                  </a:lnTo>
                  <a:lnTo>
                    <a:pt x="1666929" y="324746"/>
                  </a:lnTo>
                  <a:lnTo>
                    <a:pt x="1688965" y="357298"/>
                  </a:lnTo>
                  <a:lnTo>
                    <a:pt x="1707928" y="390875"/>
                  </a:lnTo>
                  <a:lnTo>
                    <a:pt x="1736171" y="460803"/>
                  </a:lnTo>
                  <a:lnTo>
                    <a:pt x="1750736" y="533927"/>
                  </a:lnTo>
                  <a:lnTo>
                    <a:pt x="1752600" y="571500"/>
                  </a:lnTo>
                  <a:lnTo>
                    <a:pt x="1750736" y="609072"/>
                  </a:lnTo>
                  <a:lnTo>
                    <a:pt x="1736171" y="682196"/>
                  </a:lnTo>
                  <a:lnTo>
                    <a:pt x="1707928" y="752124"/>
                  </a:lnTo>
                  <a:lnTo>
                    <a:pt x="1688965" y="785701"/>
                  </a:lnTo>
                  <a:lnTo>
                    <a:pt x="1666929" y="818253"/>
                  </a:lnTo>
                  <a:lnTo>
                    <a:pt x="1641934" y="849704"/>
                  </a:lnTo>
                  <a:lnTo>
                    <a:pt x="1614097" y="879980"/>
                  </a:lnTo>
                  <a:lnTo>
                    <a:pt x="1583533" y="909005"/>
                  </a:lnTo>
                  <a:lnTo>
                    <a:pt x="1550357" y="936703"/>
                  </a:lnTo>
                  <a:lnTo>
                    <a:pt x="1514685" y="962999"/>
                  </a:lnTo>
                  <a:lnTo>
                    <a:pt x="1476631" y="987818"/>
                  </a:lnTo>
                  <a:lnTo>
                    <a:pt x="1436313" y="1011084"/>
                  </a:lnTo>
                  <a:lnTo>
                    <a:pt x="1393844" y="1032723"/>
                  </a:lnTo>
                  <a:lnTo>
                    <a:pt x="1349340" y="1052658"/>
                  </a:lnTo>
                  <a:lnTo>
                    <a:pt x="1302918" y="1070815"/>
                  </a:lnTo>
                  <a:lnTo>
                    <a:pt x="1254692" y="1087118"/>
                  </a:lnTo>
                  <a:lnTo>
                    <a:pt x="1204777" y="1101492"/>
                  </a:lnTo>
                  <a:lnTo>
                    <a:pt x="1153290" y="1113861"/>
                  </a:lnTo>
                  <a:lnTo>
                    <a:pt x="1100345" y="1124150"/>
                  </a:lnTo>
                  <a:lnTo>
                    <a:pt x="1046058" y="1132283"/>
                  </a:lnTo>
                  <a:lnTo>
                    <a:pt x="990544" y="1138187"/>
                  </a:lnTo>
                  <a:lnTo>
                    <a:pt x="933920" y="1141784"/>
                  </a:lnTo>
                  <a:lnTo>
                    <a:pt x="876300" y="1143000"/>
                  </a:lnTo>
                  <a:lnTo>
                    <a:pt x="818679" y="1141784"/>
                  </a:lnTo>
                  <a:lnTo>
                    <a:pt x="762055" y="1138187"/>
                  </a:lnTo>
                  <a:lnTo>
                    <a:pt x="706541" y="1132283"/>
                  </a:lnTo>
                  <a:lnTo>
                    <a:pt x="652254" y="1124150"/>
                  </a:lnTo>
                  <a:lnTo>
                    <a:pt x="599309" y="1113861"/>
                  </a:lnTo>
                  <a:lnTo>
                    <a:pt x="547822" y="1101492"/>
                  </a:lnTo>
                  <a:lnTo>
                    <a:pt x="497907" y="1087118"/>
                  </a:lnTo>
                  <a:lnTo>
                    <a:pt x="449681" y="1070815"/>
                  </a:lnTo>
                  <a:lnTo>
                    <a:pt x="403259" y="1052658"/>
                  </a:lnTo>
                  <a:lnTo>
                    <a:pt x="358755" y="1032723"/>
                  </a:lnTo>
                  <a:lnTo>
                    <a:pt x="316286" y="1011084"/>
                  </a:lnTo>
                  <a:lnTo>
                    <a:pt x="275968" y="987818"/>
                  </a:lnTo>
                  <a:lnTo>
                    <a:pt x="237914" y="962999"/>
                  </a:lnTo>
                  <a:lnTo>
                    <a:pt x="202242" y="936703"/>
                  </a:lnTo>
                  <a:lnTo>
                    <a:pt x="169066" y="909005"/>
                  </a:lnTo>
                  <a:lnTo>
                    <a:pt x="138502" y="879980"/>
                  </a:lnTo>
                  <a:lnTo>
                    <a:pt x="110665" y="849704"/>
                  </a:lnTo>
                  <a:lnTo>
                    <a:pt x="85670" y="818253"/>
                  </a:lnTo>
                  <a:lnTo>
                    <a:pt x="63634" y="785701"/>
                  </a:lnTo>
                  <a:lnTo>
                    <a:pt x="44671" y="752124"/>
                  </a:lnTo>
                  <a:lnTo>
                    <a:pt x="16428" y="682196"/>
                  </a:lnTo>
                  <a:lnTo>
                    <a:pt x="1863" y="609072"/>
                  </a:lnTo>
                  <a:lnTo>
                    <a:pt x="0" y="5715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3" name="Rectángulo 62">
            <a:extLst>
              <a:ext uri="{FF2B5EF4-FFF2-40B4-BE49-F238E27FC236}">
                <a16:creationId xmlns:a16="http://schemas.microsoft.com/office/drawing/2014/main" id="{3C0CF109-7505-4A8F-B404-CFE81C4A5D4A}"/>
              </a:ext>
            </a:extLst>
          </p:cNvPr>
          <p:cNvSpPr/>
          <p:nvPr/>
        </p:nvSpPr>
        <p:spPr>
          <a:xfrm>
            <a:off x="5124758" y="765189"/>
            <a:ext cx="1755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s-PE" sz="1800" kern="1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lang="es-PE" sz="1800" b="1" kern="1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Partir de situaciones significativas</a:t>
            </a:r>
            <a:endParaRPr lang="es-PE" sz="1800" b="1" kern="1200" dirty="0">
              <a:solidFill>
                <a:schemeClr val="accent6">
                  <a:lumMod val="50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C794C597-3732-4EA5-B361-7B35EC1F2CFA}"/>
              </a:ext>
            </a:extLst>
          </p:cNvPr>
          <p:cNvSpPr/>
          <p:nvPr/>
        </p:nvSpPr>
        <p:spPr>
          <a:xfrm>
            <a:off x="7450445" y="870515"/>
            <a:ext cx="15670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PE" sz="1600" b="1" kern="1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Generar interés y disposición como condición para el aprendizaje</a:t>
            </a:r>
            <a:endParaRPr lang="es-PE" sz="1600" b="1" kern="1200" dirty="0">
              <a:solidFill>
                <a:schemeClr val="accent6">
                  <a:lumMod val="50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4844EB51-B77B-475D-8952-5D1FB2CCA0A5}"/>
              </a:ext>
            </a:extLst>
          </p:cNvPr>
          <p:cNvSpPr/>
          <p:nvPr/>
        </p:nvSpPr>
        <p:spPr>
          <a:xfrm>
            <a:off x="8182306" y="2630467"/>
            <a:ext cx="1361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PE" sz="1800" b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Partir de saberes previos</a:t>
            </a:r>
            <a:endParaRPr lang="es-PE" sz="1800" b="1" kern="120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7AF1C565-64A7-47F7-BBFE-2533715A1249}"/>
              </a:ext>
            </a:extLst>
          </p:cNvPr>
          <p:cNvSpPr/>
          <p:nvPr/>
        </p:nvSpPr>
        <p:spPr>
          <a:xfrm>
            <a:off x="8187706" y="3896319"/>
            <a:ext cx="1701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s-PE" sz="1600" b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Aprender del error o el error constructivo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BD319A80-4756-42CD-809D-B5EED59C1BCC}"/>
              </a:ext>
            </a:extLst>
          </p:cNvPr>
          <p:cNvSpPr/>
          <p:nvPr/>
        </p:nvSpPr>
        <p:spPr>
          <a:xfrm>
            <a:off x="7389548" y="5003167"/>
            <a:ext cx="1231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PE" sz="1800" b="1" kern="1200" dirty="0">
                <a:latin typeface="Calibri" panose="020F0502020204030204" pitchFamily="34" charset="0"/>
                <a:ea typeface="+mn-ea"/>
                <a:cs typeface="+mn-cs"/>
              </a:rPr>
              <a:t>Generar el conflicto cognitivo</a:t>
            </a:r>
            <a:endParaRPr lang="es-PE" sz="18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F520AF1C-7DF6-4025-9CEA-68C11142F1D6}"/>
              </a:ext>
            </a:extLst>
          </p:cNvPr>
          <p:cNvSpPr/>
          <p:nvPr/>
        </p:nvSpPr>
        <p:spPr>
          <a:xfrm>
            <a:off x="5292970" y="5492286"/>
            <a:ext cx="1439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PE" sz="1600" b="1" kern="1200" dirty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+mn-cs"/>
              </a:rPr>
              <a:t>Construir el nuevo conocimiento</a:t>
            </a:r>
            <a:endParaRPr lang="es-PE" sz="1600" b="1" kern="1200" dirty="0">
              <a:solidFill>
                <a:srgbClr val="7030A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BE9C0FED-28D1-4CB2-A19F-4122455C0697}"/>
              </a:ext>
            </a:extLst>
          </p:cNvPr>
          <p:cNvSpPr/>
          <p:nvPr/>
        </p:nvSpPr>
        <p:spPr>
          <a:xfrm>
            <a:off x="3464457" y="5210555"/>
            <a:ext cx="1440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PE" sz="1800" kern="1200" dirty="0">
                <a:latin typeface="Calibri" panose="020F0502020204030204" pitchFamily="34" charset="0"/>
                <a:ea typeface="+mn-ea"/>
                <a:cs typeface="+mn-cs"/>
              </a:rPr>
              <a:t>Aprender haciendo</a:t>
            </a:r>
            <a:endParaRPr lang="es-PE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52CBBE60-6405-447C-9FA0-51A5EC91908C}"/>
              </a:ext>
            </a:extLst>
          </p:cNvPr>
          <p:cNvSpPr/>
          <p:nvPr/>
        </p:nvSpPr>
        <p:spPr>
          <a:xfrm>
            <a:off x="2451532" y="4004944"/>
            <a:ext cx="1333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PE" sz="1600" b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Promover el Pensamiento complejo</a:t>
            </a:r>
            <a:endParaRPr lang="es-PE" sz="1600" b="1" kern="1200" dirty="0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F4663CB8-FE06-47E4-8B2E-9F9A6DBA482B}"/>
              </a:ext>
            </a:extLst>
          </p:cNvPr>
          <p:cNvSpPr/>
          <p:nvPr/>
        </p:nvSpPr>
        <p:spPr>
          <a:xfrm>
            <a:off x="2182368" y="2834459"/>
            <a:ext cx="1360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PE" sz="1800" b="1" kern="1200" dirty="0">
                <a:solidFill>
                  <a:srgbClr val="FC6E04"/>
                </a:solidFill>
                <a:latin typeface="Calibri" panose="020F0502020204030204" pitchFamily="34" charset="0"/>
                <a:ea typeface="+mn-ea"/>
                <a:cs typeface="+mn-cs"/>
              </a:rPr>
              <a:t>Promover el trabajo cooperativo</a:t>
            </a:r>
            <a:endParaRPr lang="es-PE" sz="1800" b="1" kern="1200" dirty="0">
              <a:solidFill>
                <a:srgbClr val="FC6E04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79A9AB3F-44D6-4973-9A05-89A7EBF872BA}"/>
              </a:ext>
            </a:extLst>
          </p:cNvPr>
          <p:cNvSpPr/>
          <p:nvPr/>
        </p:nvSpPr>
        <p:spPr>
          <a:xfrm>
            <a:off x="3051730" y="938267"/>
            <a:ext cx="1598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PE" sz="1600" b="1" kern="1200" dirty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+mn-cs"/>
              </a:rPr>
              <a:t>Mediar el progreso de los estudiantes de un nivel de aprendizaje a otro superior</a:t>
            </a:r>
            <a:endParaRPr lang="es-PE" sz="1600" b="1" kern="1200" dirty="0">
              <a:solidFill>
                <a:srgbClr val="7030A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3" name="Rectángulo: esquinas redondeadas 1">
            <a:extLst>
              <a:ext uri="{FF2B5EF4-FFF2-40B4-BE49-F238E27FC236}">
                <a16:creationId xmlns:a16="http://schemas.microsoft.com/office/drawing/2014/main" id="{988712C8-B05A-42D0-AC0B-0445AE7C5ABD}"/>
              </a:ext>
            </a:extLst>
          </p:cNvPr>
          <p:cNvSpPr/>
          <p:nvPr/>
        </p:nvSpPr>
        <p:spPr>
          <a:xfrm>
            <a:off x="9259750" y="4911260"/>
            <a:ext cx="2869490" cy="82401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000" dirty="0"/>
              <a:t>Tomado del: Currículo Nacional de la Educación Básica 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2F47AD43-5417-4815-AA72-3243D2D9F138}"/>
              </a:ext>
            </a:extLst>
          </p:cNvPr>
          <p:cNvSpPr/>
          <p:nvPr/>
        </p:nvSpPr>
        <p:spPr>
          <a:xfrm>
            <a:off x="0" y="6420611"/>
            <a:ext cx="12192000" cy="4373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5" name="Imagen 74"/>
          <p:cNvPicPr>
            <a:picLocks noChangeAspect="1"/>
          </p:cNvPicPr>
          <p:nvPr/>
        </p:nvPicPr>
        <p:blipFill rotWithShape="1">
          <a:blip r:embed="rId21"/>
          <a:srcRect l="27745" t="26339" r="52677" b="55625"/>
          <a:stretch/>
        </p:blipFill>
        <p:spPr>
          <a:xfrm>
            <a:off x="10248984" y="101106"/>
            <a:ext cx="1834158" cy="575300"/>
          </a:xfrm>
          <a:prstGeom prst="rect">
            <a:avLst/>
          </a:prstGeom>
        </p:spPr>
      </p:pic>
      <p:sp>
        <p:nvSpPr>
          <p:cNvPr id="76" name="Rectángulo redondeado 2">
            <a:extLst>
              <a:ext uri="{FF2B5EF4-FFF2-40B4-BE49-F238E27FC236}">
                <a16:creationId xmlns:a16="http://schemas.microsoft.com/office/drawing/2014/main" id="{F4FDA528-D5F3-4544-B930-C2EA7AD74602}"/>
              </a:ext>
            </a:extLst>
          </p:cNvPr>
          <p:cNvSpPr/>
          <p:nvPr/>
        </p:nvSpPr>
        <p:spPr>
          <a:xfrm>
            <a:off x="8515536" y="6253983"/>
            <a:ext cx="3676818" cy="5680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atin typeface="Arial Rounded MT Bold" panose="020F0704030504030204" pitchFamily="34" charset="0"/>
              </a:rPr>
              <a:t>LUZ MARÍA MONTOYA GLENER</a:t>
            </a:r>
          </a:p>
          <a:p>
            <a:pPr algn="ctr"/>
            <a:r>
              <a:rPr lang="es-MX" sz="1200" dirty="0"/>
              <a:t>CAPACITADORA DOCENTE</a:t>
            </a:r>
          </a:p>
        </p:txBody>
      </p:sp>
    </p:spTree>
    <p:extLst>
      <p:ext uri="{BB962C8B-B14F-4D97-AF65-F5344CB8AC3E}">
        <p14:creationId xmlns:p14="http://schemas.microsoft.com/office/powerpoint/2010/main" val="3293044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C3344-0E74-4D93-9E7E-1994D364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2" y="871735"/>
            <a:ext cx="5272536" cy="905483"/>
          </a:xfrm>
        </p:spPr>
        <p:txBody>
          <a:bodyPr>
            <a:noAutofit/>
          </a:bodyPr>
          <a:lstStyle/>
          <a:p>
            <a:r>
              <a:rPr lang="es-MX" sz="2400" b="1" cap="none" dirty="0">
                <a:solidFill>
                  <a:schemeClr val="bg2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Partir de situaciones significativas</a:t>
            </a:r>
            <a:br>
              <a:rPr lang="es-MX" sz="24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1B7763-5DDC-4112-AD33-B6BA54B8E8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8241" y="1451086"/>
            <a:ext cx="11379826" cy="64922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MX" sz="8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situación significativa es un </a:t>
            </a:r>
            <a:r>
              <a:rPr lang="es-MX" sz="80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o un desafío </a:t>
            </a:r>
            <a:r>
              <a:rPr lang="es-MX" sz="8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diseñado por los docentes con una intención pedagógica. Esta situación significativa debe despertar inquietud, curiosidad e interés en los estudiantes, por lo que requiere estar relacionada con sus contextos, intereses y necesidades. </a:t>
            </a:r>
          </a:p>
          <a:p>
            <a:pPr marL="0" indent="0">
              <a:buNone/>
            </a:pPr>
            <a:r>
              <a:rPr lang="es-MX" sz="8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situaciones “significativas”, no para para el docente, sino para los estudiantes. Estas situaciones desafiantes deben motivar la total demostración de las capacidades que se poseen. </a:t>
            </a:r>
          </a:p>
          <a:p>
            <a:pPr marL="0" indent="0">
              <a:buNone/>
            </a:pPr>
            <a:r>
              <a:rPr lang="es-MX" sz="8000" cap="none" dirty="0">
                <a:latin typeface="Arial" panose="020B0604020202020204" pitchFamily="34" charset="0"/>
                <a:cs typeface="Arial" panose="020B0604020202020204" pitchFamily="34" charset="0"/>
              </a:rPr>
              <a:t>Cómo partir de situaciones significativas</a:t>
            </a:r>
          </a:p>
          <a:p>
            <a:pPr marL="0" indent="0">
              <a:buNone/>
            </a:pPr>
            <a:r>
              <a:rPr lang="es-MX" sz="8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situaciones significativas son seleccionadas de prácticas sociales ,esos acontecimientos son enfrentados por los estudiantes en su vida diaria. </a:t>
            </a:r>
          </a:p>
          <a:p>
            <a:pPr marL="0" indent="0">
              <a:buNone/>
            </a:pPr>
            <a:r>
              <a:rPr lang="es-MX" sz="8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implica diseñar o seleccionar situaciones que respondan a los intereses de los estudiantes. Cuando una situación le resulta significativa al estudiante, esta se convertirá en un desafío para él la cual  ofrezcan posibilidades de aprender.  </a:t>
            </a:r>
          </a:p>
          <a:p>
            <a:pPr marL="0" indent="0">
              <a:buNone/>
            </a:pPr>
            <a:r>
              <a:rPr lang="es-MX" sz="8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MX" sz="8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5BF357-7FF0-0248-9254-FF933B47F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2"/>
          <a:stretch/>
        </p:blipFill>
        <p:spPr>
          <a:xfrm rot="16200000">
            <a:off x="5708881" y="-5829976"/>
            <a:ext cx="774237" cy="1219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6D0DDA2-2816-444E-99FA-F4D53874E9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10220849" y="-21626"/>
            <a:ext cx="1834158" cy="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49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8CD41FF-79A4-4A8E-920A-FA7D3E28374A}"/>
              </a:ext>
            </a:extLst>
          </p:cNvPr>
          <p:cNvSpPr/>
          <p:nvPr/>
        </p:nvSpPr>
        <p:spPr>
          <a:xfrm>
            <a:off x="474133" y="1028343"/>
            <a:ext cx="1013742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Las situaciones significativas propician la </a:t>
            </a:r>
            <a:r>
              <a:rPr lang="es-MX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activación de los saberes previos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 los estudiantes cumplen el rol de retar las competencias del estudiante así progresarán a un nivel de desarrollo mayor. 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Para que este desarrollo ocurra, los estudiantes necesita afrontar reiteradamente situaciones retadoras eso le exige seleccionar, movilizar y combinar estratégicamente las capacidades que consideren más necesarios para poder resolverlas. 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Las situaciones pueden ser experiencias reales o simuladas, pero factibles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Aunque estas situaciones no serán exactamente las mismas que los estudiantes enfrentarán en el futuro, sí los proveerán de esquemas de actuación, selección y puesta en práctica de competencias en contextos y condiciones que pueden ser generalizables</a:t>
            </a:r>
            <a:endParaRPr lang="es-CL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5BF357-7FF0-0248-9254-FF933B47F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2"/>
          <a:stretch/>
        </p:blipFill>
        <p:spPr>
          <a:xfrm rot="16200000">
            <a:off x="5688037" y="-5688037"/>
            <a:ext cx="815927" cy="12192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8A48865-B6D4-4F08-A6A6-0E1096DAB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10248984" y="101106"/>
            <a:ext cx="1834158" cy="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30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83139-9BBD-47CF-917F-BEAB1A1A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3" y="618518"/>
            <a:ext cx="7857066" cy="857585"/>
          </a:xfrm>
        </p:spPr>
        <p:txBody>
          <a:bodyPr>
            <a:normAutofit fontScale="90000"/>
          </a:bodyPr>
          <a:lstStyle/>
          <a:p>
            <a:r>
              <a:rPr lang="es-MX" sz="2700" b="1" cap="none" dirty="0">
                <a:solidFill>
                  <a:schemeClr val="bg2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Generar interés y disposición para el aprendizaje</a:t>
            </a:r>
            <a:br>
              <a:rPr lang="es-MX" b="1" dirty="0">
                <a:latin typeface="Josefin Sans"/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6E069E-EFC6-4199-87F8-E51C6E9081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7648" y="1047310"/>
            <a:ext cx="10893777" cy="64798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MX" sz="96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que los estudiantes se involucren en las situaciones significativas </a:t>
            </a:r>
            <a:br>
              <a:rPr lang="es-MX" sz="9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deben entender </a:t>
            </a:r>
            <a:r>
              <a:rPr lang="es-MX" sz="9600" cap="none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se pretende</a:t>
            </a:r>
            <a:r>
              <a:rPr lang="es-MX" sz="9600" cap="non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9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ellas y sentir que se </a:t>
            </a:r>
            <a:r>
              <a:rPr lang="es-MX" sz="9600" cap="none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cubre una necesidad</a:t>
            </a:r>
            <a:r>
              <a:rPr lang="es-MX" sz="9600" b="1" cap="non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9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un propósito de su interés (como ampliar información, preparar algo, entre otros.)</a:t>
            </a:r>
          </a:p>
          <a:p>
            <a:pPr marL="0" indent="0">
              <a:buNone/>
            </a:pPr>
            <a:r>
              <a:rPr lang="es-MX" sz="9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favorecerá la autonomía de los estudiantes y su motivación para el aprendizaje a medida que :</a:t>
            </a:r>
            <a:br>
              <a:rPr lang="es-MX" sz="9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600" cap="non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Puedan participar de la planificación de lo que se hará en la situación significativa</a:t>
            </a:r>
            <a:br>
              <a:rPr lang="es-MX" sz="9600" cap="non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600" cap="non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Conozcan los criterios a través de los cuales se evaluarán sus respuestas</a:t>
            </a:r>
            <a:br>
              <a:rPr lang="es-MX" sz="9600" cap="non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600" cap="non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sea posible mejorar sus respuestas</a:t>
            </a:r>
          </a:p>
          <a:p>
            <a:pPr marL="0" indent="0">
              <a:buNone/>
            </a:pPr>
            <a:r>
              <a:rPr lang="es-MX" sz="9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que tener en cuenta que la situación debe ser significativa para los estudiantes, no para el docente. solo en ese caso puede brotar el interés por aprender</a:t>
            </a:r>
            <a:r>
              <a:rPr lang="es-MX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MX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dirty="0">
                <a:latin typeface="merriweather"/>
              </a:rPr>
            </a:b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5BF357-7FF0-0248-9254-FF933B47F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2"/>
          <a:stretch/>
        </p:blipFill>
        <p:spPr>
          <a:xfrm rot="16200000">
            <a:off x="5786741" y="-5786742"/>
            <a:ext cx="618519" cy="1219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F573D7-6D07-4F57-8889-AD76AA69E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10278819" y="43218"/>
            <a:ext cx="1834158" cy="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08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BF422-2310-42D9-9401-73542B4B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4008181" cy="882905"/>
          </a:xfrm>
        </p:spPr>
        <p:txBody>
          <a:bodyPr>
            <a:normAutofit fontScale="90000"/>
          </a:bodyPr>
          <a:lstStyle/>
          <a:p>
            <a:r>
              <a:rPr lang="es-MX" sz="2700" b="1" cap="none" dirty="0">
                <a:solidFill>
                  <a:schemeClr val="bg2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Aprender haciendo</a:t>
            </a:r>
            <a:br>
              <a:rPr lang="es-MX" b="1" dirty="0">
                <a:latin typeface="Josefin Sans"/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380674-E7F5-4444-BB75-94C0E626F4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111" y="1181759"/>
            <a:ext cx="10883114" cy="4519130"/>
          </a:xfrm>
        </p:spPr>
        <p:txBody>
          <a:bodyPr>
            <a:normAutofit fontScale="25000" lnSpcReduction="20000"/>
          </a:bodyPr>
          <a:lstStyle/>
          <a:p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600" cap="none" dirty="0">
                <a:latin typeface="Arial" panose="020B0604020202020204" pitchFamily="34" charset="0"/>
                <a:cs typeface="Arial" panose="020B0604020202020204" pitchFamily="34" charset="0"/>
              </a:rPr>
              <a:t>El desarrollo de las competencias se coloca en la perspectiva de la denominada</a:t>
            </a:r>
            <a:r>
              <a:rPr lang="es-MX" sz="9600" b="1" cap="none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96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«enseñanza situada»</a:t>
            </a:r>
            <a:r>
              <a:rPr lang="es-MX" sz="96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9600" cap="none" dirty="0">
                <a:latin typeface="Arial" panose="020B0604020202020204" pitchFamily="34" charset="0"/>
                <a:cs typeface="Arial" panose="020B0604020202020204" pitchFamily="34" charset="0"/>
              </a:rPr>
              <a:t>para la cual </a:t>
            </a:r>
            <a:r>
              <a:rPr lang="es-MX" sz="96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Aprender y hacer </a:t>
            </a:r>
            <a:r>
              <a:rPr lang="es-MX" sz="9600" cap="none" dirty="0">
                <a:latin typeface="Arial" panose="020B0604020202020204" pitchFamily="34" charset="0"/>
                <a:cs typeface="Arial" panose="020B0604020202020204" pitchFamily="34" charset="0"/>
              </a:rPr>
              <a:t>son procesos indesligables, </a:t>
            </a:r>
            <a:r>
              <a:rPr lang="es-MX" sz="9600" b="1" cap="non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9600" cap="none" dirty="0">
                <a:latin typeface="Arial" panose="020B0604020202020204" pitchFamily="34" charset="0"/>
                <a:cs typeface="Arial" panose="020B0604020202020204" pitchFamily="34" charset="0"/>
              </a:rPr>
              <a:t>s decir, la actividad y el contexto son claves para el aprendizaje. </a:t>
            </a:r>
            <a:br>
              <a:rPr lang="es-MX" sz="9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9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6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 el conocimiento </a:t>
            </a:r>
            <a:r>
              <a:rPr lang="es-MX" sz="9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contextos reales o simulados implica que los estudiantes pongan en juego sus capacidades reflexivas y críticas.</a:t>
            </a:r>
          </a:p>
          <a:p>
            <a:endParaRPr lang="es-MX" sz="9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9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Aprendan a partir de su experiencia, </a:t>
            </a:r>
            <a:r>
              <a:rPr lang="es-MX" sz="9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identificando el problema, investigando sobre él, formulando alguna hipótesis viable de solución, comprobándola en la acción, entre otras acciones.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529C89-A4C9-4AFC-8178-4F9696810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2"/>
          <a:stretch/>
        </p:blipFill>
        <p:spPr>
          <a:xfrm rot="16200000">
            <a:off x="5786742" y="-5786742"/>
            <a:ext cx="618518" cy="1219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A73492-F2AA-404B-9AC5-CC47ACFA32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10192713" y="37189"/>
            <a:ext cx="1834158" cy="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25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33585-67CF-4DEC-AED8-7392FADC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" y="618517"/>
            <a:ext cx="5926667" cy="1596177"/>
          </a:xfrm>
        </p:spPr>
        <p:txBody>
          <a:bodyPr/>
          <a:lstStyle/>
          <a:p>
            <a:r>
              <a:rPr lang="es-MX" sz="2400" b="1" cap="none" dirty="0">
                <a:solidFill>
                  <a:schemeClr val="bg2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Partir de los saberes previos</a:t>
            </a:r>
            <a:br>
              <a:rPr lang="es-MX" b="1" dirty="0">
                <a:latin typeface="Josefin Sans"/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DB6184-D5EC-4F08-B654-3802809FAD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0933" y="1444487"/>
            <a:ext cx="11006667" cy="42141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Consiste en </a:t>
            </a:r>
            <a:r>
              <a:rPr lang="es-MX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activar</a:t>
            </a:r>
            <a:r>
              <a:rPr lang="es-MX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(a través de preguntas)</a:t>
            </a:r>
            <a:r>
              <a:rPr lang="es-MX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y recuperar </a:t>
            </a:r>
            <a:r>
              <a:rPr lang="es-MX" b="1" cap="none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conocimientos, concepciones, representaciones, vivencias, creencias, emociones y habilidades </a:t>
            </a:r>
            <a:r>
              <a:rPr lang="es-MX" b="1" cap="none" dirty="0">
                <a:solidFill>
                  <a:srgbClr val="3876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adquiridos previamente por el estudiante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, con respecto a lo que aprenderá al enfrentar la situación significativa. </a:t>
            </a:r>
            <a:b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Estos saberes previos lo ponen en contacto con el nuevo conocimiento ,constituyen la base del aprendizaje, pues el docente puede hacerse una idea sobre cuánto sabe o domina el estudiante sobre lo que se le está enseñando</a:t>
            </a:r>
          </a:p>
          <a:p>
            <a:pPr marL="0" indent="0" algn="just">
              <a:buNone/>
            </a:pPr>
            <a:r>
              <a:rPr lang="es-MX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aprendizaje será más significativo cuantas más relaciones con sentido sea capaz de establecer el estudiante entre sus saberes previos y el nuevo aprendizaje</a:t>
            </a:r>
            <a:r>
              <a:rPr lang="es-MX" cap="none" dirty="0">
                <a:solidFill>
                  <a:srgbClr val="741B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b="1" i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7E2FCF-3F85-449C-84E8-76B074EE6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2"/>
          <a:stretch/>
        </p:blipFill>
        <p:spPr>
          <a:xfrm rot="16200000">
            <a:off x="5786742" y="-5786742"/>
            <a:ext cx="618518" cy="1219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EE0835-BBA9-4EF3-AA48-C6EFCA6A6F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10188509" y="43217"/>
            <a:ext cx="1834158" cy="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94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86F39-D026-4E15-A851-67B67088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5035469" cy="1052239"/>
          </a:xfrm>
        </p:spPr>
        <p:txBody>
          <a:bodyPr/>
          <a:lstStyle/>
          <a:p>
            <a:r>
              <a:rPr lang="es-CL" sz="2400" b="1" cap="none" dirty="0">
                <a:solidFill>
                  <a:schemeClr val="bg2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Construir el nuevo conocimiento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CC11B6-2C73-429C-8752-EB77D3F0C2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8040" y="1086678"/>
            <a:ext cx="11199203" cy="35869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requiere que el estudiante maneje</a:t>
            </a:r>
            <a:r>
              <a:rPr lang="es-MX" b="1" cap="none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s-MX" b="1" cap="none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habilidades cognitivas y de interacción </a:t>
            </a:r>
            <a:endParaRPr lang="es-MX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b="1" cap="none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información, los principios, las leyes, los conceptos o teorías</a:t>
            </a:r>
            <a:b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 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le ayudarán a entender y afrontar los retos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planteados dentro de un determinado campo de acción, sea la comunicación, la convivencia, el cuidado del ambiente ,la tecnología </a:t>
            </a:r>
            <a:b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mundo virtual ,entre otros. Importa que logre un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dominio aceptable</a:t>
            </a:r>
            <a:r>
              <a:rPr lang="es-MX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estos </a:t>
            </a:r>
            <a:r>
              <a:rPr lang="es-MX" b="1" cap="none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conocimientos</a:t>
            </a:r>
            <a: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que sepa </a:t>
            </a:r>
            <a:r>
              <a:rPr lang="es-MX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transferirlos </a:t>
            </a:r>
            <a:r>
              <a:rPr lang="es-MX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aplicarlos </a:t>
            </a:r>
            <a: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manera pertinente en situaciones concretas. </a:t>
            </a:r>
          </a:p>
          <a:p>
            <a:pPr marL="0" indent="0" algn="just">
              <a:buNone/>
            </a:pPr>
            <a: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diversidad de </a:t>
            </a:r>
            <a:r>
              <a:rPr lang="es-MX" b="1" cap="none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conocimientos </a:t>
            </a:r>
            <a: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necesita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b="1" cap="none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aprenderse de manera crítica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indagando, produciendo y analizando información, siempre de cara a un desafío y en relación al desarrollo de una o más competencias implicadas</a:t>
            </a:r>
            <a:endParaRPr lang="es-CL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5BF357-7FF0-0248-9254-FF933B47F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2"/>
          <a:stretch/>
        </p:blipFill>
        <p:spPr>
          <a:xfrm rot="16200000">
            <a:off x="5786742" y="-5786742"/>
            <a:ext cx="618518" cy="1219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297101B-EB17-484E-9C89-9DF1D60A4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10357841" y="43217"/>
            <a:ext cx="1834158" cy="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35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1979D-2A6F-4251-9F14-4A0ABEF5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1" y="858130"/>
            <a:ext cx="7485018" cy="1356564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</a:pPr>
            <a:r>
              <a:rPr lang="es-MX" sz="2400" b="1" cap="none" dirty="0">
                <a:solidFill>
                  <a:schemeClr val="bg2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Aprender del error o el error constructivo</a:t>
            </a:r>
            <a:br>
              <a:rPr lang="es-MX" sz="800" b="1" dirty="0">
                <a:solidFill>
                  <a:prstClr val="black"/>
                </a:solidFill>
                <a:latin typeface="Josefin Sans"/>
                <a:ea typeface="+mn-ea"/>
                <a:cs typeface="+mn-cs"/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ECB9DD-433A-47E2-85B4-A19827B256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4489" y="1467556"/>
            <a:ext cx="11063111" cy="4323643"/>
          </a:xfrm>
        </p:spPr>
        <p:txBody>
          <a:bodyPr>
            <a:normAutofit fontScale="25000" lnSpcReduction="20000"/>
          </a:bodyPr>
          <a:lstStyle/>
          <a:p>
            <a:r>
              <a:rPr lang="es-MX" sz="8000" cap="none" dirty="0">
                <a:latin typeface="Arial" panose="020B0604020202020204" pitchFamily="34" charset="0"/>
                <a:cs typeface="Arial" panose="020B0604020202020204" pitchFamily="34" charset="0"/>
              </a:rPr>
              <a:t>El error suele ser considerado solo como síntoma de que el proceso de aprendizaje no va bien y que el estudiante presenta deficiencias. </a:t>
            </a:r>
            <a:br>
              <a:rPr lang="es-MX" sz="8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8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8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la didáctica, en cambio, </a:t>
            </a:r>
            <a:r>
              <a:rPr lang="es-MX" sz="8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error puede ser empleado de forma constructiva, </a:t>
            </a:r>
            <a:r>
              <a:rPr lang="es-MX" sz="80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una </a:t>
            </a:r>
            <a:r>
              <a:rPr lang="es-MX" sz="8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 de aprendizaje</a:t>
            </a:r>
            <a:r>
              <a:rPr lang="es-MX" sz="80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propiciando la reflexión y revisión de los diversos </a:t>
            </a:r>
            <a:r>
              <a:rPr lang="es-MX" sz="8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productos o tareas, tanto del profesor como del estudiante. </a:t>
            </a:r>
            <a:br>
              <a:rPr lang="es-MX" sz="8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8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El error requiere :</a:t>
            </a:r>
            <a:br>
              <a:rPr lang="es-MX" sz="8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8000" cap="none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</a:t>
            </a:r>
            <a:endParaRPr lang="es-MX" sz="8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8000" cap="none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Análisis</a:t>
            </a:r>
            <a:endParaRPr lang="es-MX" sz="8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8000" cap="none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Revisión cuidadosa de los factores y decisiones que llevaron a él. </a:t>
            </a:r>
            <a:endParaRPr lang="es-MX" sz="8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8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forma de abordarlo debe ser considerada tanto en la metodología como en la interacción continua profesor estudiante.</a:t>
            </a:r>
            <a:br>
              <a:rPr lang="es-MX" sz="8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8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dirty="0"/>
            </a:br>
            <a:br>
              <a:rPr lang="es-MX" dirty="0">
                <a:latin typeface="merriweather"/>
              </a:rPr>
            </a:b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5BF357-7FF0-0248-9254-FF933B47F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2"/>
          <a:stretch/>
        </p:blipFill>
        <p:spPr>
          <a:xfrm rot="16200000">
            <a:off x="5757797" y="-5757797"/>
            <a:ext cx="676407" cy="1219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C3A992A-F41F-48D4-93D9-D1C41F3B31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10248984" y="101106"/>
            <a:ext cx="1834158" cy="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0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/>
          <p:nvPr/>
        </p:nvPicPr>
        <p:blipFill rotWithShape="1">
          <a:blip r:embed="rId3"/>
          <a:srcRect l="20803" t="21249" r="6076" b="8791"/>
          <a:stretch/>
        </p:blipFill>
        <p:spPr bwMode="auto">
          <a:xfrm>
            <a:off x="452846" y="1022845"/>
            <a:ext cx="10581459" cy="5499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7745" t="26339" r="52677" b="55625"/>
          <a:stretch/>
        </p:blipFill>
        <p:spPr>
          <a:xfrm>
            <a:off x="9614263" y="167864"/>
            <a:ext cx="2168417" cy="737415"/>
          </a:xfrm>
          <a:prstGeom prst="rect">
            <a:avLst/>
          </a:prstGeom>
        </p:spPr>
      </p:pic>
      <p:sp>
        <p:nvSpPr>
          <p:cNvPr id="4" name="Redondear rectángulo de esquina diagonal 3">
            <a:extLst>
              <a:ext uri="{FF2B5EF4-FFF2-40B4-BE49-F238E27FC236}">
                <a16:creationId xmlns:a16="http://schemas.microsoft.com/office/drawing/2014/main" id="{CE540C82-D5B4-48C7-B2C8-6775FD3DBF82}"/>
              </a:ext>
            </a:extLst>
          </p:cNvPr>
          <p:cNvSpPr/>
          <p:nvPr/>
        </p:nvSpPr>
        <p:spPr>
          <a:xfrm>
            <a:off x="6598678" y="6458337"/>
            <a:ext cx="5593322" cy="362448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>
                <a:latin typeface="Arial Black" panose="020B0A04020102020204" pitchFamily="34" charset="0"/>
              </a:rPr>
              <a:t>Ponente : Luz María Montoya </a:t>
            </a:r>
            <a:r>
              <a:rPr lang="es-MX" sz="2000" b="1" i="1" dirty="0" err="1">
                <a:latin typeface="Arial Black" panose="020B0A04020102020204" pitchFamily="34" charset="0"/>
              </a:rPr>
              <a:t>Glener</a:t>
            </a:r>
            <a:endParaRPr lang="es-MX" sz="2000" b="1" i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8DE1BDD-EFC4-4270-9C23-299DFC00ACFB}"/>
              </a:ext>
            </a:extLst>
          </p:cNvPr>
          <p:cNvSpPr/>
          <p:nvPr/>
        </p:nvSpPr>
        <p:spPr>
          <a:xfrm>
            <a:off x="327377" y="666044"/>
            <a:ext cx="1083733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Generar el conflicto cognitivo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Requiere </a:t>
            </a:r>
            <a:r>
              <a:rPr lang="es-MX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plantear un reto cognitivo</a:t>
            </a:r>
            <a:r>
              <a:rPr lang="es-MX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que le resulte significativo al estudiante </a:t>
            </a:r>
            <a:r>
              <a:rPr lang="es-MX" sz="2000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cuya solución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 permita poner en juego sus diversas capacidades. </a:t>
            </a:r>
          </a:p>
          <a:p>
            <a:pPr algn="just"/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idea, </a:t>
            </a:r>
            <a:endParaRPr lang="es-MX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información o </a:t>
            </a:r>
            <a:endParaRPr lang="es-MX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comportamiento 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contradice y discute sus creencias. 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produce, entonces, una desarmonía en el sistema de ideas, creencias y emociones de la persona. En la medida que involucra su interés, el desequilibrio generado puede motivar la búsqueda de una respuesta, lo que abre paso a un nuevo aprendizaje.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dirty="0"/>
            </a:b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5BF357-7FF0-0248-9254-FF933B47F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2"/>
          <a:stretch/>
        </p:blipFill>
        <p:spPr>
          <a:xfrm rot="16200000">
            <a:off x="5762978" y="-5762979"/>
            <a:ext cx="666045" cy="12192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A550904-B3F1-4EEA-AEDE-871C58C29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10248984" y="101106"/>
            <a:ext cx="1834158" cy="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27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6140D-9255-4686-BA7D-5D13C360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18517"/>
            <a:ext cx="8048977" cy="1596177"/>
          </a:xfrm>
        </p:spPr>
        <p:txBody>
          <a:bodyPr>
            <a:normAutofit/>
          </a:bodyPr>
          <a:lstStyle/>
          <a:p>
            <a:pPr algn="l"/>
            <a:r>
              <a:rPr lang="es-MX" sz="2400" b="1" dirty="0"/>
              <a:t> </a:t>
            </a:r>
            <a:r>
              <a:rPr lang="es-MX" sz="2400" b="1" dirty="0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2400" b="1" cap="none" dirty="0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ediar el progreso de los estudiantes de un nivel de aprendizaje a otro superior</a:t>
            </a:r>
            <a:br>
              <a:rPr lang="es-MX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1B37E9-899F-4124-AC9E-2DECA26A46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5467" y="2359378"/>
            <a:ext cx="11142133" cy="34318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mediación del docente durante el proceso de aprendizaje supone</a:t>
            </a:r>
            <a:r>
              <a:rPr lang="es-MX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acompañar </a:t>
            </a:r>
            <a: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 </a:t>
            </a:r>
            <a:r>
              <a:rPr lang="es-MX" b="1" cap="none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hacia un nivel inmediatamente superior </a:t>
            </a:r>
            <a: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posibilidades (zona de desarrollo próximo) con respecto a su nivel actual (zona real de aprendizaje), por lo menos </a:t>
            </a:r>
            <a:r>
              <a:rPr lang="es-MX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 que el estudiante pueda desempeñarse bien de manera independiente</a:t>
            </a:r>
            <a: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De este modo, es necesaria una conducción cuidadosa del proceso de aprendizaje, en donde la </a:t>
            </a:r>
            <a:r>
              <a:rPr lang="es-MX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atenta observación del docente 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permita al estudiante realizar tareas con distintos niveles de dificultad. 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5BF357-7FF0-0248-9254-FF933B47F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2"/>
          <a:stretch/>
        </p:blipFill>
        <p:spPr>
          <a:xfrm rot="16200000">
            <a:off x="5757797" y="-5757797"/>
            <a:ext cx="676407" cy="1219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394F9F-1C00-4198-B60E-77558837AE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10248984" y="101106"/>
            <a:ext cx="1834158" cy="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5B98A75-6ACA-4E56-B3E0-702743D8924F}"/>
              </a:ext>
            </a:extLst>
          </p:cNvPr>
          <p:cNvSpPr/>
          <p:nvPr/>
        </p:nvSpPr>
        <p:spPr>
          <a:xfrm>
            <a:off x="225777" y="1083733"/>
            <a:ext cx="108147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Promover el trabajo cooperativo</a:t>
            </a:r>
          </a:p>
          <a:p>
            <a:endParaRPr lang="es-C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000" b="1" dirty="0"/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Esto significa ayudar a los estudiantes a pasar del trabajo grupal espontáneo a</a:t>
            </a: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un trabajo en equipo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aracterizado por la </a:t>
            </a:r>
            <a:r>
              <a:rPr lang="es-MX" sz="2000" i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cooperación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 la </a:t>
            </a:r>
            <a:r>
              <a:rPr lang="es-MX" sz="2000" i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complementariedad 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y la </a:t>
            </a:r>
            <a:r>
              <a:rPr lang="es-MX" sz="2000" i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autorregulación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trata de un aprendizaje vital hoy en día para el desarrollo de competencias.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Desde este enfoque, se busca que los estudiantes </a:t>
            </a: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hagan frente a una situación retadora 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la que </a:t>
            </a:r>
            <a:r>
              <a:rPr lang="es-MX" sz="20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complementen sus diversos conocimientos, habilidades, destrezas, 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etc. Así el trabajo cooperativo y colaborativo les permite realizar ciertas tareas a través de la interacción social, aprendiendo unos de otros, independientemente de las que les corresponda realizar de manera individual. </a:t>
            </a: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5BF357-7FF0-0248-9254-FF933B47F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2"/>
          <a:stretch/>
        </p:blipFill>
        <p:spPr>
          <a:xfrm rot="16200000">
            <a:off x="5702105" y="-5702105"/>
            <a:ext cx="787792" cy="12192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FB1913-1FF1-49BD-9613-7268E18879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10248984" y="101106"/>
            <a:ext cx="1834158" cy="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3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3EBEE-F00B-4CCD-B6A9-B30926BB2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491" y="388756"/>
            <a:ext cx="6683020" cy="2089401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400" b="1" cap="non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romover el pensamiento complejo</a:t>
            </a:r>
            <a:br>
              <a:rPr lang="es-MX" sz="24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dirty="0"/>
            </a:b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C7512-F632-4C32-8AA4-1F6A52ADE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25" y="1230489"/>
            <a:ext cx="11699213" cy="4397022"/>
          </a:xfrm>
        </p:spPr>
        <p:txBody>
          <a:bodyPr>
            <a:noAutofit/>
          </a:bodyPr>
          <a:lstStyle/>
          <a:p>
            <a:pPr algn="l"/>
            <a:r>
              <a:rPr lang="es-MX" sz="2400" dirty="0">
                <a:solidFill>
                  <a:schemeClr val="bg1"/>
                </a:solidFill>
                <a:latin typeface="Merriweather"/>
              </a:rPr>
              <a:t> </a:t>
            </a:r>
            <a:r>
              <a:rPr lang="es-MX" sz="2400" cap="none" dirty="0">
                <a:solidFill>
                  <a:schemeClr val="bg1"/>
                </a:solidFill>
                <a:latin typeface="Merriweather"/>
              </a:rPr>
              <a:t>La educación necesita promover el desarrollo de un pensamiento complejo para que los estudiantes </a:t>
            </a:r>
            <a:r>
              <a:rPr lang="es-MX" sz="2400" b="1" cap="none" dirty="0">
                <a:solidFill>
                  <a:schemeClr val="bg1"/>
                </a:solidFill>
                <a:latin typeface="Merriweather"/>
              </a:rPr>
              <a:t>vean el mundo de una manera integrada </a:t>
            </a:r>
            <a:r>
              <a:rPr lang="es-MX" sz="2400" cap="none" dirty="0">
                <a:solidFill>
                  <a:schemeClr val="bg1"/>
                </a:solidFill>
                <a:latin typeface="Merriweather"/>
              </a:rPr>
              <a:t>y no fragmentada, como sistema interrelacionado y no como partes aisladas, sin conexión.</a:t>
            </a:r>
            <a:br>
              <a:rPr lang="es-MX" sz="2400" cap="none" dirty="0">
                <a:latin typeface="Merriweather"/>
              </a:rPr>
            </a:br>
            <a:r>
              <a:rPr lang="es-MX" sz="2400" cap="none" dirty="0">
                <a:solidFill>
                  <a:srgbClr val="FFFF00"/>
                </a:solidFill>
                <a:latin typeface="Merriweather"/>
              </a:rPr>
              <a:t>Desde el enfoque por competencias, se busca que los estudiantes aprendan a analizar la situación que los desafía </a:t>
            </a:r>
            <a:r>
              <a:rPr lang="es-MX" sz="2400" b="1" cap="none" dirty="0">
                <a:solidFill>
                  <a:srgbClr val="FFFF00"/>
                </a:solidFill>
                <a:latin typeface="Merriweather"/>
              </a:rPr>
              <a:t>relacionando sus distintas características</a:t>
            </a:r>
            <a:r>
              <a:rPr lang="es-MX" sz="2400" cap="none" dirty="0">
                <a:solidFill>
                  <a:srgbClr val="FFFF00"/>
                </a:solidFill>
                <a:latin typeface="Merriweather"/>
              </a:rPr>
              <a:t> </a:t>
            </a:r>
            <a:r>
              <a:rPr lang="es-MX" sz="2400" cap="none" dirty="0">
                <a:solidFill>
                  <a:schemeClr val="bg1"/>
                </a:solidFill>
                <a:latin typeface="Merriweather"/>
              </a:rPr>
              <a:t>a fin de poder explicarla. el ser humano al que la escuela forma es un ser físico, biológico, psíquico, cultural, histórico y social a la vez; por lo tanto, </a:t>
            </a:r>
            <a:r>
              <a:rPr lang="es-MX" sz="2400" b="1" cap="none" dirty="0">
                <a:solidFill>
                  <a:schemeClr val="bg1"/>
                </a:solidFill>
                <a:latin typeface="Merriweather"/>
              </a:rPr>
              <a:t>la educación debe ir más allá de la enseñanza de las disciplinas </a:t>
            </a:r>
            <a:r>
              <a:rPr lang="es-MX" sz="2400" cap="none" dirty="0">
                <a:solidFill>
                  <a:schemeClr val="bg1"/>
                </a:solidFill>
                <a:latin typeface="Merriweather"/>
              </a:rPr>
              <a:t>y contribuir a que tome conocimiento y conciencia de su identidad compleja y de su identidad común con los demás seres humanos. reconocer, además, la complejidad de la realidad requiere ir más allá de la enseñanza de las disciplinas, pues </a:t>
            </a:r>
            <a:r>
              <a:rPr lang="es-MX" sz="2400" b="1" cap="none" dirty="0">
                <a:solidFill>
                  <a:schemeClr val="tx1"/>
                </a:solidFill>
                <a:latin typeface="Merriweather"/>
              </a:rPr>
              <a:t>actualmente las distintas disciplinas colaboran entre sí </a:t>
            </a:r>
            <a:r>
              <a:rPr lang="es-MX" sz="2400" cap="none" dirty="0">
                <a:solidFill>
                  <a:schemeClr val="tx1"/>
                </a:solidFill>
                <a:latin typeface="Merriweather"/>
              </a:rPr>
              <a:t>y </a:t>
            </a:r>
            <a:r>
              <a:rPr lang="es-MX" sz="2400" b="1" cap="none" dirty="0">
                <a:solidFill>
                  <a:schemeClr val="tx1"/>
                </a:solidFill>
                <a:latin typeface="Merriweather"/>
              </a:rPr>
              <a:t>complementan sus enfoques</a:t>
            </a:r>
            <a:r>
              <a:rPr lang="es-MX" sz="2400" cap="none" dirty="0">
                <a:solidFill>
                  <a:schemeClr val="tx1"/>
                </a:solidFill>
                <a:latin typeface="Merriweather"/>
              </a:rPr>
              <a:t> </a:t>
            </a:r>
            <a:r>
              <a:rPr lang="es-MX" sz="2400" cap="none" dirty="0">
                <a:solidFill>
                  <a:schemeClr val="bg1"/>
                </a:solidFill>
                <a:latin typeface="Merriweather"/>
              </a:rPr>
              <a:t>para poder comprender más cabalmente los problemas y desafíos de la realidad en sus múltiples dimensiones.</a:t>
            </a:r>
          </a:p>
          <a:p>
            <a:br>
              <a:rPr lang="es-MX" sz="2000" dirty="0">
                <a:latin typeface="Merriweather"/>
              </a:rPr>
            </a:br>
            <a:br>
              <a:rPr lang="es-MX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5BF357-7FF0-0248-9254-FF933B47F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2"/>
          <a:stretch/>
        </p:blipFill>
        <p:spPr>
          <a:xfrm rot="16200000">
            <a:off x="5751342" y="-5751342"/>
            <a:ext cx="689317" cy="1219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3787F5-B84A-451E-B850-BD34D389D5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10248984" y="101106"/>
            <a:ext cx="1834158" cy="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3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"/>
          <p:cNvSpPr txBox="1">
            <a:spLocks noGrp="1"/>
          </p:cNvSpPr>
          <p:nvPr>
            <p:ph type="title"/>
          </p:nvPr>
        </p:nvSpPr>
        <p:spPr>
          <a:xfrm>
            <a:off x="1" y="0"/>
            <a:ext cx="12192000" cy="770709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 b="1" dirty="0" err="1">
                <a:solidFill>
                  <a:schemeClr val="lt1"/>
                </a:solidFill>
              </a:rPr>
              <a:t>Metacognición</a:t>
            </a:r>
            <a:r>
              <a:rPr lang="es-ES" b="1" dirty="0">
                <a:solidFill>
                  <a:schemeClr val="lt1"/>
                </a:solidFill>
              </a:rPr>
              <a:t> </a:t>
            </a:r>
            <a:endParaRPr b="1" dirty="0">
              <a:solidFill>
                <a:schemeClr val="l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470" t="-2001" r="-1470" b="2001"/>
          <a:stretch/>
        </p:blipFill>
        <p:spPr>
          <a:xfrm>
            <a:off x="323557" y="770709"/>
            <a:ext cx="5950634" cy="575743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274191" y="862706"/>
            <a:ext cx="5469318" cy="58785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endParaRPr lang="es-PE" sz="2800" dirty="0">
              <a:solidFill>
                <a:schemeClr val="tx1"/>
              </a:solidFill>
            </a:endParaRPr>
          </a:p>
          <a:p>
            <a:pPr algn="just"/>
            <a:endParaRPr lang="es-PE" sz="32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3200" dirty="0">
                <a:solidFill>
                  <a:schemeClr val="tx1"/>
                </a:solidFill>
              </a:rPr>
              <a:t>¿Qué es lo que has aprendido en esta sesión?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sz="32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3200" dirty="0">
                <a:solidFill>
                  <a:schemeClr val="tx1"/>
                </a:solidFill>
              </a:rPr>
              <a:t>¿Qué dificultades has tenido?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sz="32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3200" dirty="0">
                <a:solidFill>
                  <a:schemeClr val="tx1"/>
                </a:solidFill>
              </a:rPr>
              <a:t>¿Cómo te va a servir lo aprendido en tu práctica pedagógica?</a:t>
            </a:r>
          </a:p>
          <a:p>
            <a:pPr algn="just"/>
            <a:endParaRPr lang="es-P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41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BDBB29C-9402-1648-9504-303E1740C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85125"/>
            <a:ext cx="6739041" cy="6286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ángulo 3"/>
          <p:cNvSpPr/>
          <p:nvPr/>
        </p:nvSpPr>
        <p:spPr>
          <a:xfrm>
            <a:off x="1896489" y="3115490"/>
            <a:ext cx="4256116" cy="10319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solidFill>
                  <a:srgbClr val="FFC000"/>
                </a:solidFill>
                <a:latin typeface="Arial Black" panose="020B0A04020102020204" pitchFamily="34" charset="0"/>
              </a:rPr>
              <a:t>GRACIAS</a:t>
            </a:r>
            <a:r>
              <a:rPr lang="es-MX" sz="36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942902" y="4963886"/>
            <a:ext cx="5719156" cy="1097281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i="1" dirty="0">
                <a:latin typeface="Arial Black" panose="020B0A04020102020204" pitchFamily="34" charset="0"/>
              </a:rPr>
              <a:t>LUZ MARÍA MONTOYA GLENER</a:t>
            </a:r>
          </a:p>
          <a:p>
            <a:pPr algn="ctr"/>
            <a:endParaRPr lang="es-MX" sz="1800" i="1" dirty="0">
              <a:latin typeface="Arial Black" panose="020B0A04020102020204" pitchFamily="34" charset="0"/>
            </a:endParaRPr>
          </a:p>
          <a:p>
            <a:pPr algn="ctr"/>
            <a:r>
              <a:rPr lang="es-MX" sz="1800" b="1" i="1" dirty="0">
                <a:latin typeface="Agency FB" panose="020B0503020202020204" pitchFamily="34" charset="0"/>
              </a:rPr>
              <a:t>CAPACITADORA DOCENTE</a:t>
            </a:r>
          </a:p>
        </p:txBody>
      </p:sp>
      <p:sp>
        <p:nvSpPr>
          <p:cNvPr id="2" name="AutoShape 2" descr="blob:https://web.whatsapp.com/4b5a532d-33bb-43fc-9751-7ab58864e24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23048" b="761"/>
          <a:stretch/>
        </p:blipFill>
        <p:spPr>
          <a:xfrm>
            <a:off x="6984274" y="150222"/>
            <a:ext cx="5072743" cy="62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7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0031" y="3242994"/>
            <a:ext cx="108476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dirty="0"/>
              <a:t>      3.- ¿Qué sugerencias podrías plantearles a las docentes para </a:t>
            </a:r>
          </a:p>
          <a:p>
            <a:r>
              <a:rPr lang="es-PE" sz="2800" dirty="0"/>
              <a:t>            una retroalimentación eficaz  en el marco de la evaluación</a:t>
            </a:r>
          </a:p>
          <a:p>
            <a:r>
              <a:rPr lang="es-PE" sz="2800" dirty="0"/>
              <a:t>            formativa?     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02572" y="1692237"/>
            <a:ext cx="9762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dirty="0"/>
              <a:t>1.- ¿Qué dificultad percibes en el diálogo de las  maestras?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02572" y="2365683"/>
            <a:ext cx="10551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dirty="0"/>
              <a:t>2.- ¿Has vivido situaciones similares en tu práctica pedagógica?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02572" y="2719774"/>
            <a:ext cx="10207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                  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8858994" y="191323"/>
            <a:ext cx="2547257" cy="1009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6545" y="2432246"/>
            <a:ext cx="9905998" cy="1478570"/>
          </a:xfrm>
        </p:spPr>
        <p:txBody>
          <a:bodyPr/>
          <a:lstStyle/>
          <a:p>
            <a:r>
              <a:rPr lang="es-MX" dirty="0"/>
              <a:t>           </a:t>
            </a:r>
            <a:r>
              <a:rPr lang="es-MX" b="1" dirty="0"/>
              <a:t>PLANIFICACIÓN CURRICULAR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1227909" y="425180"/>
            <a:ext cx="2168417" cy="946420"/>
          </a:xfrm>
          <a:prstGeom prst="rect">
            <a:avLst/>
          </a:prstGeom>
        </p:spPr>
      </p:pic>
      <p:sp>
        <p:nvSpPr>
          <p:cNvPr id="4" name="Redondear rectángulo de esquina diagonal 3">
            <a:extLst>
              <a:ext uri="{FF2B5EF4-FFF2-40B4-BE49-F238E27FC236}">
                <a16:creationId xmlns:a16="http://schemas.microsoft.com/office/drawing/2014/main" id="{4F34E3AA-A6AF-4DD5-91A8-287451CB82EC}"/>
              </a:ext>
            </a:extLst>
          </p:cNvPr>
          <p:cNvSpPr/>
          <p:nvPr/>
        </p:nvSpPr>
        <p:spPr>
          <a:xfrm>
            <a:off x="6598678" y="6334353"/>
            <a:ext cx="5593322" cy="523647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>
                <a:latin typeface="Arial Black" panose="020B0A04020102020204" pitchFamily="34" charset="0"/>
              </a:rPr>
              <a:t>Ponente : Luz María Montoya </a:t>
            </a:r>
            <a:r>
              <a:rPr lang="es-MX" sz="2000" b="1" i="1" dirty="0" err="1">
                <a:latin typeface="Arial Black" panose="020B0A04020102020204" pitchFamily="34" charset="0"/>
              </a:rPr>
              <a:t>Glener</a:t>
            </a:r>
            <a:endParaRPr lang="es-MX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9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696" t="28967" r="10343" b="16804"/>
          <a:stretch/>
        </p:blipFill>
        <p:spPr>
          <a:xfrm>
            <a:off x="986818" y="1050054"/>
            <a:ext cx="10002129" cy="52331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9954707" y="103970"/>
            <a:ext cx="2068480" cy="762464"/>
          </a:xfrm>
          <a:prstGeom prst="rect">
            <a:avLst/>
          </a:prstGeom>
        </p:spPr>
      </p:pic>
      <p:sp>
        <p:nvSpPr>
          <p:cNvPr id="4" name="Redondear rectángulo de esquina diagonal 3">
            <a:extLst>
              <a:ext uri="{FF2B5EF4-FFF2-40B4-BE49-F238E27FC236}">
                <a16:creationId xmlns:a16="http://schemas.microsoft.com/office/drawing/2014/main" id="{93467176-9CB0-4ADD-96FF-64DD2764EC5B}"/>
              </a:ext>
            </a:extLst>
          </p:cNvPr>
          <p:cNvSpPr/>
          <p:nvPr/>
        </p:nvSpPr>
        <p:spPr>
          <a:xfrm>
            <a:off x="6598678" y="6466857"/>
            <a:ext cx="5593322" cy="415456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>
                <a:latin typeface="Arial Black" panose="020B0A04020102020204" pitchFamily="34" charset="0"/>
              </a:rPr>
              <a:t>Ponente : Luz María Montoya </a:t>
            </a:r>
            <a:r>
              <a:rPr lang="es-MX" sz="2000" b="1" i="1" dirty="0" err="1">
                <a:latin typeface="Arial Black" panose="020B0A04020102020204" pitchFamily="34" charset="0"/>
              </a:rPr>
              <a:t>Glener</a:t>
            </a:r>
            <a:endParaRPr lang="es-MX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5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99B893-2AC3-4DBD-97AA-5712B0FB3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3355" y="1637795"/>
            <a:ext cx="9458768" cy="1113584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La planificación del trabajo pedagógico permite la </a:t>
            </a:r>
            <a:r>
              <a:rPr lang="es-ES" sz="2600" b="1" dirty="0">
                <a:latin typeface="Arial" panose="020B0604020202020204" pitchFamily="34" charset="0"/>
                <a:cs typeface="Arial" panose="020B0604020202020204" pitchFamily="34" charset="0"/>
              </a:rPr>
              <a:t>toma de decisiones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sobre el proceso de enseñanza y aprendizaje ( </a:t>
            </a:r>
            <a:r>
              <a:rPr lang="es-ES" sz="2600" b="1" dirty="0">
                <a:latin typeface="Arial" panose="020B0604020202020204" pitchFamily="34" charset="0"/>
                <a:cs typeface="Arial" panose="020B0604020202020204" pitchFamily="34" charset="0"/>
              </a:rPr>
              <a:t>E-A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s-PE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3C7B1F71-D1EC-45EA-BC69-35C3A5F09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610" y="5081829"/>
            <a:ext cx="9500972" cy="1209821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Asimismo, planificar supone que, como docentes, debemos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reflexionar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constantemente acerca de la intención del trabajo que desarrollamos.</a:t>
            </a:r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contenido 8">
            <a:extLst>
              <a:ext uri="{FF2B5EF4-FFF2-40B4-BE49-F238E27FC236}">
                <a16:creationId xmlns:a16="http://schemas.microsoft.com/office/drawing/2014/main" id="{1BD9C075-B1FD-4717-925F-CA0A423B6206}"/>
              </a:ext>
            </a:extLst>
          </p:cNvPr>
          <p:cNvSpPr txBox="1">
            <a:spLocks/>
          </p:cNvSpPr>
          <p:nvPr/>
        </p:nvSpPr>
        <p:spPr>
          <a:xfrm>
            <a:off x="1373354" y="3296363"/>
            <a:ext cx="9458769" cy="1464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Ello implica pensar, diseñar y organizar (acciones e interacciones, procesos , espacios ,recursos , estrategias) para generar condiciones que permitan a los estudiantes 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desarrollo de sus competencias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Marcador de contenido 8">
            <a:extLst>
              <a:ext uri="{FF2B5EF4-FFF2-40B4-BE49-F238E27FC236}">
                <a16:creationId xmlns:a16="http://schemas.microsoft.com/office/drawing/2014/main" id="{54CB3186-90FD-4449-A876-BE745A122196}"/>
              </a:ext>
            </a:extLst>
          </p:cNvPr>
          <p:cNvSpPr txBox="1">
            <a:spLocks/>
          </p:cNvSpPr>
          <p:nvPr/>
        </p:nvSpPr>
        <p:spPr>
          <a:xfrm>
            <a:off x="1373354" y="3003466"/>
            <a:ext cx="7967593" cy="1533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9558494" y="138833"/>
            <a:ext cx="2547257" cy="669715"/>
          </a:xfrm>
          <a:prstGeom prst="rect">
            <a:avLst/>
          </a:prstGeom>
        </p:spPr>
      </p:pic>
      <p:sp>
        <p:nvSpPr>
          <p:cNvPr id="12" name="1 Título"/>
          <p:cNvSpPr txBox="1">
            <a:spLocks noGrp="1"/>
          </p:cNvSpPr>
          <p:nvPr>
            <p:ph type="title"/>
          </p:nvPr>
        </p:nvSpPr>
        <p:spPr>
          <a:xfrm>
            <a:off x="1016097" y="946502"/>
            <a:ext cx="9478401" cy="5432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PE" sz="3240" kern="0" dirty="0">
                <a:solidFill>
                  <a:schemeClr val="bg1"/>
                </a:solidFill>
                <a:latin typeface="Cooper Black" pitchFamily="18" charset="0"/>
                <a:cs typeface="Aharoni" pitchFamily="2" charset="-79"/>
              </a:rPr>
              <a:t>¿Qué entendemos por planificar? </a:t>
            </a:r>
          </a:p>
        </p:txBody>
      </p:sp>
    </p:spTree>
    <p:extLst>
      <p:ext uri="{BB962C8B-B14F-4D97-AF65-F5344CB8AC3E}">
        <p14:creationId xmlns:p14="http://schemas.microsoft.com/office/powerpoint/2010/main" val="18751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/>
          <p:nvPr/>
        </p:nvSpPr>
        <p:spPr>
          <a:xfrm>
            <a:off x="351599" y="344378"/>
            <a:ext cx="9270609" cy="79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702" tIns="19346" rIns="38702" bIns="19346" anchor="t" anchorCtr="0"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s-MX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RELACIÓN ENTRE LOS PROCESOS DE PLANIFICACIÓN CURRICULAR Y EL CICLO DE LA EVALUACIÓN FORMATIVA.</a:t>
            </a:r>
          </a:p>
        </p:txBody>
      </p:sp>
      <p:grpSp>
        <p:nvGrpSpPr>
          <p:cNvPr id="302" name="Google Shape;302;p32"/>
          <p:cNvGrpSpPr/>
          <p:nvPr/>
        </p:nvGrpSpPr>
        <p:grpSpPr>
          <a:xfrm>
            <a:off x="263036" y="1332546"/>
            <a:ext cx="9592082" cy="4899442"/>
            <a:chOff x="452495" y="2843635"/>
            <a:chExt cx="18467085" cy="9874042"/>
          </a:xfrm>
        </p:grpSpPr>
        <p:grpSp>
          <p:nvGrpSpPr>
            <p:cNvPr id="303" name="Google Shape;303;p32"/>
            <p:cNvGrpSpPr/>
            <p:nvPr/>
          </p:nvGrpSpPr>
          <p:grpSpPr>
            <a:xfrm>
              <a:off x="1686183" y="2843635"/>
              <a:ext cx="17233397" cy="9874042"/>
              <a:chOff x="0" y="0"/>
              <a:chExt cx="5279666" cy="2523390"/>
            </a:xfrm>
          </p:grpSpPr>
          <p:grpSp>
            <p:nvGrpSpPr>
              <p:cNvPr id="304" name="Google Shape;304;p32"/>
              <p:cNvGrpSpPr/>
              <p:nvPr/>
            </p:nvGrpSpPr>
            <p:grpSpPr>
              <a:xfrm>
                <a:off x="0" y="0"/>
                <a:ext cx="5279666" cy="2523390"/>
                <a:chOff x="-1" y="-122188"/>
                <a:chExt cx="4645466" cy="2769855"/>
              </a:xfrm>
            </p:grpSpPr>
            <p:sp>
              <p:nvSpPr>
                <p:cNvPr id="305" name="Google Shape;305;p32"/>
                <p:cNvSpPr/>
                <p:nvPr/>
              </p:nvSpPr>
              <p:spPr>
                <a:xfrm>
                  <a:off x="-1" y="-122188"/>
                  <a:ext cx="2862582" cy="78563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 w="12700" cap="flat" cmpd="sng">
                  <a:solidFill>
                    <a:srgbClr val="0070C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38702" tIns="19346" rIns="38702" bIns="19346" anchor="ctr" anchorCtr="0">
                  <a:noAutofit/>
                </a:bodyPr>
                <a:lstStyle/>
                <a:p>
                  <a:pPr marL="38169" indent="-38169" algn="just">
                    <a:lnSpc>
                      <a:spcPct val="106000"/>
                    </a:lnSpc>
                  </a:pPr>
                  <a:endParaRPr sz="1355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38169" indent="-38169" algn="just">
                    <a:lnSpc>
                      <a:spcPct val="106000"/>
                    </a:lnSpc>
                    <a:spcBef>
                      <a:spcPts val="339"/>
                    </a:spcBef>
                  </a:pPr>
                  <a:r>
                    <a:rPr lang="es-PE" sz="2000" b="1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Determinar el propósito de aprendizaje con base en las necesidades de aprendizaje identificadas.</a:t>
                  </a:r>
                  <a:endParaRPr sz="2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lnSpc>
                      <a:spcPct val="106000"/>
                    </a:lnSpc>
                    <a:spcBef>
                      <a:spcPts val="339"/>
                    </a:spcBef>
                  </a:pPr>
                  <a:r>
                    <a:rPr lang="es-PE" sz="1355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 </a:t>
                  </a:r>
                  <a:endParaRPr sz="1863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32"/>
                <p:cNvSpPr/>
                <p:nvPr/>
              </p:nvSpPr>
              <p:spPr>
                <a:xfrm>
                  <a:off x="23588" y="840170"/>
                  <a:ext cx="2838993" cy="79375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38702" tIns="19346" rIns="38702" bIns="19346" anchor="ctr" anchorCtr="0">
                  <a:noAutofit/>
                </a:bodyPr>
                <a:lstStyle/>
                <a:p>
                  <a:pPr marL="38169" indent="-38169" algn="just">
                    <a:lnSpc>
                      <a:spcPct val="106000"/>
                    </a:lnSpc>
                  </a:pPr>
                  <a:r>
                    <a:rPr lang="es-PE" sz="2000" b="1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Establecer los criterios para recoger evidencias de aprendizaje sobre el progreso. </a:t>
                  </a:r>
                  <a:r>
                    <a:rPr lang="es-PE" sz="20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 </a:t>
                  </a:r>
                  <a:endParaRPr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p32"/>
                <p:cNvSpPr/>
                <p:nvPr/>
              </p:nvSpPr>
              <p:spPr>
                <a:xfrm>
                  <a:off x="23588" y="1787878"/>
                  <a:ext cx="2838993" cy="85978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38702" tIns="19346" rIns="38702" bIns="19346" anchor="ctr" anchorCtr="0">
                  <a:noAutofit/>
                </a:bodyPr>
                <a:lstStyle/>
                <a:p>
                  <a:pPr marL="145150" indent="-118270" algn="just">
                    <a:lnSpc>
                      <a:spcPct val="106000"/>
                    </a:lnSpc>
                    <a:buClr>
                      <a:srgbClr val="000000"/>
                    </a:buClr>
                    <a:buSzPts val="1000"/>
                  </a:pPr>
                  <a:endParaRPr sz="1524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145150" indent="-118270" algn="just">
                    <a:lnSpc>
                      <a:spcPct val="106000"/>
                    </a:lnSpc>
                    <a:spcBef>
                      <a:spcPts val="339"/>
                    </a:spcBef>
                    <a:buClr>
                      <a:srgbClr val="000000"/>
                    </a:buClr>
                    <a:buSzPts val="1000"/>
                  </a:pPr>
                  <a:endParaRPr sz="1524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just">
                    <a:lnSpc>
                      <a:spcPct val="106000"/>
                    </a:lnSpc>
                    <a:spcBef>
                      <a:spcPts val="339"/>
                    </a:spcBef>
                  </a:pPr>
                  <a:r>
                    <a:rPr lang="es-PE" sz="2000" b="1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Diseñar y organizar situaciones, estrategias y condiciones pertinentes a los propósitos de aprendizaje</a:t>
                  </a:r>
                  <a:r>
                    <a:rPr lang="es-PE" sz="1524" b="1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.</a:t>
                  </a:r>
                  <a:endParaRPr sz="1863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193533" algn="just">
                    <a:lnSpc>
                      <a:spcPct val="106000"/>
                    </a:lnSpc>
                    <a:spcBef>
                      <a:spcPts val="339"/>
                    </a:spcBef>
                  </a:pPr>
                  <a:r>
                    <a:rPr lang="es-PE" sz="1185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 </a:t>
                  </a:r>
                  <a:endParaRPr sz="1863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lnSpc>
                      <a:spcPct val="106000"/>
                    </a:lnSpc>
                    <a:spcBef>
                      <a:spcPts val="339"/>
                    </a:spcBef>
                  </a:pPr>
                  <a:r>
                    <a:rPr lang="es-PE" sz="1185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 </a:t>
                  </a:r>
                  <a:endParaRPr sz="1863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32"/>
                <p:cNvSpPr/>
                <p:nvPr/>
              </p:nvSpPr>
              <p:spPr>
                <a:xfrm>
                  <a:off x="3606242" y="-122188"/>
                  <a:ext cx="1004243" cy="859791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>
                  <a:solidFill>
                    <a:srgbClr val="31538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38702" tIns="19346" rIns="38702" bIns="19346" anchor="ctr" anchorCtr="0">
                  <a:noAutofit/>
                </a:bodyPr>
                <a:lstStyle/>
                <a:p>
                  <a:pPr algn="ctr">
                    <a:lnSpc>
                      <a:spcPct val="106000"/>
                    </a:lnSpc>
                  </a:pPr>
                  <a:r>
                    <a:rPr lang="es-PE" sz="2000" dirty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¿Cómo seguimos avanzando?</a:t>
                  </a:r>
                  <a:endParaRPr sz="2000" dirty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32"/>
                <p:cNvSpPr/>
                <p:nvPr/>
              </p:nvSpPr>
              <p:spPr>
                <a:xfrm>
                  <a:off x="3632500" y="858657"/>
                  <a:ext cx="1012965" cy="85978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>
                  <a:solidFill>
                    <a:srgbClr val="31538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38702" tIns="19346" rIns="38702" bIns="19346" anchor="ctr" anchorCtr="0">
                  <a:noAutofit/>
                </a:bodyPr>
                <a:lstStyle/>
                <a:p>
                  <a:pPr algn="ctr">
                    <a:lnSpc>
                      <a:spcPct val="106000"/>
                    </a:lnSpc>
                  </a:pPr>
                  <a:r>
                    <a:rPr lang="es-PE" sz="2000" dirty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¿Hacia dónde vamos?</a:t>
                  </a:r>
                  <a:endParaRPr sz="2000" dirty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32"/>
                <p:cNvSpPr/>
                <p:nvPr/>
              </p:nvSpPr>
              <p:spPr>
                <a:xfrm>
                  <a:off x="3641614" y="1787878"/>
                  <a:ext cx="975860" cy="85978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>
                  <a:solidFill>
                    <a:srgbClr val="31538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38702" tIns="19346" rIns="38702" bIns="19346" anchor="ctr" anchorCtr="0">
                  <a:noAutofit/>
                </a:bodyPr>
                <a:lstStyle/>
                <a:p>
                  <a:pPr algn="ctr">
                    <a:lnSpc>
                      <a:spcPct val="106000"/>
                    </a:lnSpc>
                  </a:pPr>
                  <a:r>
                    <a:rPr lang="es-PE" sz="2000" dirty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¿Dónde estamos?</a:t>
                  </a:r>
                  <a:endParaRPr sz="2000" dirty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11" name="Google Shape;311;p32"/>
              <p:cNvSpPr/>
              <p:nvPr/>
            </p:nvSpPr>
            <p:spPr>
              <a:xfrm>
                <a:off x="3818857" y="219575"/>
                <a:ext cx="339725" cy="313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702" tIns="19346" rIns="38702" bIns="19346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s-PE" sz="3048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sz="186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32"/>
              <p:cNvSpPr/>
              <p:nvPr/>
            </p:nvSpPr>
            <p:spPr>
              <a:xfrm>
                <a:off x="3869104" y="1128646"/>
                <a:ext cx="339090" cy="313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702" tIns="19346" rIns="38702" bIns="19346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s-PE" sz="3048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 sz="186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>
                <a:off x="3869271" y="2007878"/>
                <a:ext cx="339090" cy="313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702" tIns="19346" rIns="38702" bIns="19346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s-PE" sz="3048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 sz="186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4" name="Google Shape;314;p32"/>
            <p:cNvSpPr/>
            <p:nvPr/>
          </p:nvSpPr>
          <p:spPr>
            <a:xfrm>
              <a:off x="452495" y="3449224"/>
              <a:ext cx="1106293" cy="1225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702" tIns="19346" rIns="38702" bIns="19346" anchor="t" anchorCtr="0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s-PE" sz="3048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6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524822" y="6647399"/>
              <a:ext cx="1104225" cy="1225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702" tIns="19346" rIns="38702" bIns="19346" anchor="t" anchorCtr="0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s-PE" sz="3048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623001" y="10372690"/>
              <a:ext cx="1104225" cy="1225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702" tIns="19346" rIns="38702" bIns="19346" anchor="t" anchorCtr="0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s-PE" sz="3048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9926624" y="243154"/>
            <a:ext cx="2068480" cy="94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573" y="2579956"/>
            <a:ext cx="10709786" cy="1478570"/>
          </a:xfrm>
        </p:spPr>
        <p:txBody>
          <a:bodyPr>
            <a:normAutofit/>
          </a:bodyPr>
          <a:lstStyle/>
          <a:p>
            <a:r>
              <a:rPr lang="es-MX" dirty="0"/>
              <a:t>               </a:t>
            </a:r>
            <a:r>
              <a:rPr lang="es-MX" b="1" dirty="0"/>
              <a:t>COMPONENTES DEL CURRÍCULO </a:t>
            </a:r>
            <a:br>
              <a:rPr lang="es-MX" b="1" dirty="0"/>
            </a:br>
            <a:r>
              <a:rPr lang="es-MX" b="1" dirty="0"/>
              <a:t>                                       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1332411" y="372928"/>
            <a:ext cx="2168417" cy="959483"/>
          </a:xfrm>
          <a:prstGeom prst="rect">
            <a:avLst/>
          </a:prstGeom>
        </p:spPr>
      </p:pic>
      <p:sp>
        <p:nvSpPr>
          <p:cNvPr id="4" name="Redondear rectángulo de esquina diagonal 3">
            <a:extLst>
              <a:ext uri="{FF2B5EF4-FFF2-40B4-BE49-F238E27FC236}">
                <a16:creationId xmlns:a16="http://schemas.microsoft.com/office/drawing/2014/main" id="{6546BC69-1068-4890-AA12-E430F394FCAB}"/>
              </a:ext>
            </a:extLst>
          </p:cNvPr>
          <p:cNvSpPr/>
          <p:nvPr/>
        </p:nvSpPr>
        <p:spPr>
          <a:xfrm>
            <a:off x="6598678" y="6334353"/>
            <a:ext cx="5593322" cy="523647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>
                <a:latin typeface="Arial Black" panose="020B0A04020102020204" pitchFamily="34" charset="0"/>
              </a:rPr>
              <a:t>Ponente : Luz María Montoya </a:t>
            </a:r>
            <a:r>
              <a:rPr lang="es-MX" sz="2000" b="1" i="1" dirty="0" err="1">
                <a:latin typeface="Arial Black" panose="020B0A04020102020204" pitchFamily="34" charset="0"/>
              </a:rPr>
              <a:t>Glener</a:t>
            </a:r>
            <a:endParaRPr lang="es-MX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09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6525</TotalTime>
  <Words>2252</Words>
  <Application>Microsoft Office PowerPoint</Application>
  <PresentationFormat>Panorámica</PresentationFormat>
  <Paragraphs>175</Paragraphs>
  <Slides>35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50" baseType="lpstr">
      <vt:lpstr>Dotum</vt:lpstr>
      <vt:lpstr>Agency FB</vt:lpstr>
      <vt:lpstr>Arial</vt:lpstr>
      <vt:lpstr>Arial Black</vt:lpstr>
      <vt:lpstr>Arial Narrow</vt:lpstr>
      <vt:lpstr>Arial Rounded MT Bold</vt:lpstr>
      <vt:lpstr>Calibri</vt:lpstr>
      <vt:lpstr>Cooper Black</vt:lpstr>
      <vt:lpstr>Corbel</vt:lpstr>
      <vt:lpstr>Josefin Sans</vt:lpstr>
      <vt:lpstr>merriweather</vt:lpstr>
      <vt:lpstr>merriweather</vt:lpstr>
      <vt:lpstr>Times New Roman</vt:lpstr>
      <vt:lpstr>Tw Cen MT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           PLANIFICACIÓN CURRICULAR</vt:lpstr>
      <vt:lpstr>Presentación de PowerPoint</vt:lpstr>
      <vt:lpstr>¿Qué entendemos por planificar? </vt:lpstr>
      <vt:lpstr>Presentación de PowerPoint</vt:lpstr>
      <vt:lpstr>               COMPONENTES DEL CURRÍCULO                                           </vt:lpstr>
      <vt:lpstr>Presentación de PowerPoint</vt:lpstr>
      <vt:lpstr>Presentación de PowerPoint</vt:lpstr>
      <vt:lpstr>Presentación de PowerPoint</vt:lpstr>
      <vt:lpstr>Presentación de PowerPoint</vt:lpstr>
      <vt:lpstr>COMPONENTES CURRICULARES</vt:lpstr>
      <vt:lpstr>COMPONENTES CURRICULARES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Enfoque formativo de la evaluación</vt:lpstr>
      <vt:lpstr>Presentación de PowerPoint</vt:lpstr>
      <vt:lpstr>Partir de situaciones significativas  </vt:lpstr>
      <vt:lpstr>Presentación de PowerPoint</vt:lpstr>
      <vt:lpstr>Generar interés y disposición para el aprendizaje </vt:lpstr>
      <vt:lpstr>Aprender haciendo </vt:lpstr>
      <vt:lpstr>Partir de los saberes previos </vt:lpstr>
      <vt:lpstr>Construir el nuevo conocimiento </vt:lpstr>
      <vt:lpstr>Aprender del error o el error constructivo </vt:lpstr>
      <vt:lpstr>Presentación de PowerPoint</vt:lpstr>
      <vt:lpstr> Mediar el progreso de los estudiantes de un nivel de aprendizaje a otro superior </vt:lpstr>
      <vt:lpstr>Presentación de PowerPoint</vt:lpstr>
      <vt:lpstr>Promover el pensamiento complejo  </vt:lpstr>
      <vt:lpstr>Metacognición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DOCENTE MONTOYA GLENER</dc:title>
  <dc:creator>LUZ MARÍA MONTOYA GLENER</dc:creator>
  <cp:lastModifiedBy>Luz María Montoya Glener</cp:lastModifiedBy>
  <cp:revision>329</cp:revision>
  <cp:lastPrinted>2020-11-01T18:39:13Z</cp:lastPrinted>
  <dcterms:created xsi:type="dcterms:W3CDTF">2020-09-12T21:35:37Z</dcterms:created>
  <dcterms:modified xsi:type="dcterms:W3CDTF">2022-05-13T03:36:13Z</dcterms:modified>
</cp:coreProperties>
</file>